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297" r:id="rId16"/>
    <p:sldId id="300" r:id="rId17"/>
    <p:sldId id="301" r:id="rId18"/>
    <p:sldId id="303" r:id="rId19"/>
    <p:sldId id="304" r:id="rId20"/>
    <p:sldId id="305" r:id="rId21"/>
    <p:sldId id="306" r:id="rId22"/>
    <p:sldId id="302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655" autoAdjust="0"/>
  </p:normalViewPr>
  <p:slideViewPr>
    <p:cSldViewPr snapToGrid="0">
      <p:cViewPr varScale="1">
        <p:scale>
          <a:sx n="61" d="100"/>
          <a:sy n="61" d="100"/>
        </p:scale>
        <p:origin x="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smael\Panama%20PISA\Abril%202024\GR&#225;ficos%20PISA.%20Abril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smael\Panama%20PISA\Abril%202024\GR&#225;ficos%20PISA.%20Abril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smael\Panama%20PISA\Abril%202024\GR&#225;ficos%20PISA.%20Abril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31132697062411E-2"/>
          <c:y val="0.10813612159961691"/>
          <c:w val="0.89805909099804948"/>
          <c:h val="0.8080216608173989"/>
        </c:manualLayout>
      </c:layout>
      <c:scatterChart>
        <c:scatterStyle val="lineMarker"/>
        <c:varyColors val="0"/>
        <c:ser>
          <c:idx val="1"/>
          <c:order val="0"/>
          <c:tx>
            <c:v>Expenditure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'Figure II.5.2'!$F$56:$F$57</c:f>
              <c:numCache>
                <c:formatCode>0.00</c:formatCode>
                <c:ptCount val="2"/>
                <c:pt idx="0">
                  <c:v>102611.91850000001</c:v>
                </c:pt>
                <c:pt idx="1">
                  <c:v>102611.91850000001</c:v>
                </c:pt>
              </c:numCache>
            </c:numRef>
          </c:xVal>
          <c:yVal>
            <c:numRef>
              <c:f>'Figure II.5.2'!$E$56:$E$57</c:f>
              <c:numCache>
                <c:formatCode>General</c:formatCode>
                <c:ptCount val="2"/>
                <c:pt idx="0">
                  <c:v>1000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C0-46F0-AF12-B556E0F64DF4}"/>
            </c:ext>
          </c:extLst>
        </c:ser>
        <c:ser>
          <c:idx val="2"/>
          <c:order val="1"/>
          <c:tx>
            <c:v>Perf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'Figure II.5.2'!$E$59:$E$60</c:f>
              <c:numCache>
                <c:formatCode>0.00</c:formatCode>
                <c:ptCount val="2"/>
                <c:pt idx="0">
                  <c:v>300000</c:v>
                </c:pt>
                <c:pt idx="1">
                  <c:v>0</c:v>
                </c:pt>
              </c:numCache>
            </c:numRef>
          </c:xVal>
          <c:yVal>
            <c:numRef>
              <c:f>'Figure II.5.2'!$F$59:$F$60</c:f>
              <c:numCache>
                <c:formatCode>0</c:formatCode>
                <c:ptCount val="2"/>
                <c:pt idx="0">
                  <c:v>472.35764992289683</c:v>
                </c:pt>
                <c:pt idx="1">
                  <c:v>472.35764992289683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C0-46F0-AF12-B556E0F64DF4}"/>
            </c:ext>
          </c:extLst>
        </c:ser>
        <c:ser>
          <c:idx val="3"/>
          <c:order val="2"/>
          <c:tx>
            <c:strRef>
              <c:f>'Figure II.5.2'!$E$90</c:f>
              <c:strCache>
                <c:ptCount val="1"/>
                <c:pt idx="0">
                  <c:v>Países/Economás con un gasto acumulado de menos de 75.000 $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2476882697355124E-2"/>
                  <c:y val="3.0840732710211826E-2"/>
                </c:manualLayout>
              </c:layout>
              <c:tx>
                <c:rich>
                  <a:bodyPr/>
                  <a:lstStyle/>
                  <a:p>
                    <a:fld id="{B1432861-1D14-48DE-981A-7772B9078BF6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FC0-46F0-AF12-B556E0F64DF4}"/>
                </c:ext>
              </c:extLst>
            </c:dLbl>
            <c:dLbl>
              <c:idx val="1"/>
              <c:layout>
                <c:manualLayout>
                  <c:x val="-5.6422020016017885E-2"/>
                  <c:y val="1.183961516589445E-2"/>
                </c:manualLayout>
              </c:layout>
              <c:tx>
                <c:rich>
                  <a:bodyPr/>
                  <a:lstStyle/>
                  <a:p>
                    <a:fld id="{25ED36A6-0D5E-4AC5-A30B-5307DEB812D3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FC0-46F0-AF12-B556E0F64DF4}"/>
                </c:ext>
              </c:extLst>
            </c:dLbl>
            <c:dLbl>
              <c:idx val="2"/>
              <c:layout>
                <c:manualLayout>
                  <c:x val="-5.8135675348273776E-2"/>
                  <c:y val="-2.1212756724379604E-2"/>
                </c:manualLayout>
              </c:layout>
              <c:tx>
                <c:rich>
                  <a:bodyPr/>
                  <a:lstStyle/>
                  <a:p>
                    <a:fld id="{407FEE55-C7BA-44ED-A1C8-E4423E4994A2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FC0-46F0-AF12-B556E0F64D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4BA2E77-A993-416F-9042-008C3980D742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FC0-46F0-AF12-B556E0F64DF4}"/>
                </c:ext>
              </c:extLst>
            </c:dLbl>
            <c:dLbl>
              <c:idx val="4"/>
              <c:layout>
                <c:manualLayout>
                  <c:x val="-6.6693627892806515E-2"/>
                  <c:y val="-9.4819469175049173E-3"/>
                </c:manualLayout>
              </c:layout>
              <c:tx>
                <c:rich>
                  <a:bodyPr/>
                  <a:lstStyle/>
                  <a:p>
                    <a:fld id="{1796879B-ACE5-48F4-9259-854917E10AD9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7FC0-46F0-AF12-B556E0F64DF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CAFFBC3-D38C-472B-A19E-C248EF76D4B1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7FC0-46F0-AF12-B556E0F64DF4}"/>
                </c:ext>
              </c:extLst>
            </c:dLbl>
            <c:dLbl>
              <c:idx val="6"/>
              <c:layout>
                <c:manualLayout>
                  <c:x val="0.11115270206608784"/>
                  <c:y val="9.0368662397413382E-2"/>
                </c:manualLayout>
              </c:layout>
              <c:tx>
                <c:rich>
                  <a:bodyPr/>
                  <a:lstStyle/>
                  <a:p>
                    <a:fld id="{191CC834-F1F6-4B6C-B68A-4FCB706BAB84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7FC0-46F0-AF12-B556E0F64DF4}"/>
                </c:ext>
              </c:extLst>
            </c:dLbl>
            <c:dLbl>
              <c:idx val="7"/>
              <c:layout>
                <c:manualLayout>
                  <c:x val="-6.8398680934114026E-2"/>
                  <c:y val="-5.27945731281524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1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7B77CA-97E4-47C2-BF2C-0E7A5E325636}" type="CELLRANGE">
                      <a:rPr lang="en-US"/>
                      <a:pPr>
                        <a:defRPr i="1"/>
                      </a:pPr>
                      <a:t>[CELLRANGE]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FC0-46F0-AF12-B556E0F64DF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CCA34A6-6059-4A62-9438-0D414D04FE8A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7FC0-46F0-AF12-B556E0F64DF4}"/>
                </c:ext>
              </c:extLst>
            </c:dLbl>
            <c:dLbl>
              <c:idx val="9"/>
              <c:layout>
                <c:manualLayout>
                  <c:x val="0.10943239787334276"/>
                  <c:y val="-2.3971574474327358E-2"/>
                </c:manualLayout>
              </c:layout>
              <c:tx>
                <c:rich>
                  <a:bodyPr/>
                  <a:lstStyle/>
                  <a:p>
                    <a:fld id="{C8B13869-6F40-4D69-861F-CC54553B8C45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7FC0-46F0-AF12-B556E0F64DF4}"/>
                </c:ext>
              </c:extLst>
            </c:dLbl>
            <c:dLbl>
              <c:idx val="10"/>
              <c:layout>
                <c:manualLayout>
                  <c:x val="5.4716198936671345E-2"/>
                  <c:y val="3.8145182115587664E-2"/>
                </c:manualLayout>
              </c:layout>
              <c:tx>
                <c:rich>
                  <a:bodyPr/>
                  <a:lstStyle/>
                  <a:p>
                    <a:fld id="{E3DE8933-4C55-407E-9FB5-BD0A82C6A351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7FC0-46F0-AF12-B556E0F64DF4}"/>
                </c:ext>
              </c:extLst>
            </c:dLbl>
            <c:dLbl>
              <c:idx val="11"/>
              <c:layout>
                <c:manualLayout>
                  <c:x val="5.1771990039706575E-3"/>
                  <c:y val="-1.8787044634630459E-2"/>
                </c:manualLayout>
              </c:layout>
              <c:tx>
                <c:rich>
                  <a:bodyPr/>
                  <a:lstStyle/>
                  <a:p>
                    <a:fld id="{17C5CD7C-D8D6-4346-BFD4-F93968CA73D5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FC0-46F0-AF12-B556E0F64DF4}"/>
                </c:ext>
              </c:extLst>
            </c:dLbl>
            <c:dLbl>
              <c:idx val="12"/>
              <c:layout>
                <c:manualLayout>
                  <c:x val="-9.4053124475376879E-2"/>
                  <c:y val="-9.4513690137694659E-3"/>
                </c:manualLayout>
              </c:layout>
              <c:tx>
                <c:rich>
                  <a:bodyPr/>
                  <a:lstStyle/>
                  <a:p>
                    <a:fld id="{9941D19D-1692-43C2-9537-04A441B89532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7FC0-46F0-AF12-B556E0F64DF4}"/>
                </c:ext>
              </c:extLst>
            </c:dLbl>
            <c:dLbl>
              <c:idx val="13"/>
              <c:layout>
                <c:manualLayout>
                  <c:x val="3.4212934921596341E-2"/>
                  <c:y val="2.3590909577093332E-2"/>
                </c:manualLayout>
              </c:layout>
              <c:tx>
                <c:rich>
                  <a:bodyPr/>
                  <a:lstStyle/>
                  <a:p>
                    <a:fld id="{B1EDE6D1-1808-4133-A695-A22AA17F4782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7FC0-46F0-AF12-B556E0F64DF4}"/>
                </c:ext>
              </c:extLst>
            </c:dLbl>
            <c:dLbl>
              <c:idx val="14"/>
              <c:layout>
                <c:manualLayout>
                  <c:x val="-3.5935392691298203E-2"/>
                  <c:y val="-3.2532237140669912E-2"/>
                </c:manualLayout>
              </c:layout>
              <c:tx>
                <c:rich>
                  <a:bodyPr/>
                  <a:lstStyle/>
                  <a:p>
                    <a:fld id="{8A4EA2E2-0032-4685-BF79-79D4DDA3587E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7FC0-46F0-AF12-B556E0F64DF4}"/>
                </c:ext>
              </c:extLst>
            </c:dLbl>
            <c:dLbl>
              <c:idx val="15"/>
              <c:layout>
                <c:manualLayout>
                  <c:x val="-3.249976445252039E-2"/>
                  <c:y val="-3.7669207743331393E-2"/>
                </c:manualLayout>
              </c:layout>
              <c:tx>
                <c:rich>
                  <a:bodyPr/>
                  <a:lstStyle/>
                  <a:p>
                    <a:fld id="{25669DC5-C111-463E-8C85-AB0011194ABE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7FC0-46F0-AF12-B556E0F64DF4}"/>
                </c:ext>
              </c:extLst>
            </c:dLbl>
            <c:dLbl>
              <c:idx val="16"/>
              <c:layout>
                <c:manualLayout>
                  <c:x val="-0.11283585705632949"/>
                  <c:y val="-3.824030058965814E-2"/>
                </c:manualLayout>
              </c:layout>
              <c:tx>
                <c:rich>
                  <a:bodyPr/>
                  <a:lstStyle/>
                  <a:p>
                    <a:fld id="{668FEC48-C1CD-47C2-A264-7B59B6827450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7FC0-46F0-AF12-B556E0F64DF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65799944-613C-415B-AEEF-ED78622D8FFE}" type="CELLRANGE">
                      <a:rPr lang="en-US" i="1"/>
                      <a:pPr/>
                      <a:t>[CELLRANGE]</a:t>
                    </a:fld>
                    <a:endParaRPr lang="es-E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7FC0-46F0-AF12-B556E0F64DF4}"/>
                </c:ext>
              </c:extLst>
            </c:dLbl>
            <c:dLbl>
              <c:idx val="18"/>
              <c:layout>
                <c:manualLayout>
                  <c:x val="8.5554882562756257E-3"/>
                  <c:y val="-1.406149008246666E-2"/>
                </c:manualLayout>
              </c:layout>
              <c:tx>
                <c:rich>
                  <a:bodyPr/>
                  <a:lstStyle/>
                  <a:p>
                    <a:fld id="{E8B4DE71-E997-4E11-967A-D4D8F82EE4AF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7FC0-46F0-AF12-B556E0F64DF4}"/>
                </c:ext>
              </c:extLst>
            </c:dLbl>
            <c:dLbl>
              <c:idx val="19"/>
              <c:layout>
                <c:manualLayout>
                  <c:x val="-2.0512820512820544E-2"/>
                  <c:y val="-2.1831408807741585E-2"/>
                </c:manualLayout>
              </c:layout>
              <c:tx>
                <c:rich>
                  <a:bodyPr/>
                  <a:lstStyle/>
                  <a:p>
                    <a:fld id="{DDF93853-929E-446F-B420-C379B8784240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7FC0-46F0-AF12-B556E0F64DF4}"/>
                </c:ext>
              </c:extLst>
            </c:dLbl>
            <c:dLbl>
              <c:idx val="20"/>
              <c:layout>
                <c:manualLayout>
                  <c:x val="-5.1252439598896294E-3"/>
                  <c:y val="-6.848721134026221E-3"/>
                </c:manualLayout>
              </c:layout>
              <c:tx>
                <c:rich>
                  <a:bodyPr/>
                  <a:lstStyle/>
                  <a:p>
                    <a:fld id="{8B5468C0-CBAD-497B-B64E-266B21CDD52A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7FC0-46F0-AF12-B556E0F64DF4}"/>
                </c:ext>
              </c:extLst>
            </c:dLbl>
            <c:dLbl>
              <c:idx val="21"/>
              <c:layout>
                <c:manualLayout>
                  <c:x val="-0.16072669762433542"/>
                  <c:y val="-2.1141322368350684E-2"/>
                </c:manualLayout>
              </c:layout>
              <c:tx>
                <c:rich>
                  <a:bodyPr/>
                  <a:lstStyle/>
                  <a:p>
                    <a:fld id="{B92E39ED-D289-478E-A369-A0442200A1EA}" type="CELLRANGE">
                      <a:rPr lang="en-US" i="1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7FC0-46F0-AF12-B556E0F64DF4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0F1F3157-FCE5-4AFC-BE30-2CC46A686E6C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7FC0-46F0-AF12-B556E0F64DF4}"/>
                </c:ext>
              </c:extLst>
            </c:dLbl>
            <c:dLbl>
              <c:idx val="23"/>
              <c:layout>
                <c:manualLayout>
                  <c:x val="-1.7094017094017094E-3"/>
                  <c:y val="-7.2771362692472547E-3"/>
                </c:manualLayout>
              </c:layout>
              <c:tx>
                <c:rich>
                  <a:bodyPr/>
                  <a:lstStyle/>
                  <a:p>
                    <a:fld id="{7F263B57-6DF8-4AA8-B139-1AF53268AADB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7FC0-46F0-AF12-B556E0F64DF4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8DD20D70-D44A-4F86-9E37-D47DEF2FCAE5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7FC0-46F0-AF12-B556E0F64DF4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972F9599-A7D7-4479-92CF-E3F5ABED7ADB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7FC0-46F0-AF12-B556E0F64DF4}"/>
                </c:ext>
              </c:extLst>
            </c:dLbl>
            <c:dLbl>
              <c:idx val="26"/>
              <c:layout>
                <c:manualLayout>
                  <c:x val="-3.7611413957870654E-2"/>
                  <c:y val="-1.865448997397803E-2"/>
                </c:manualLayout>
              </c:layout>
              <c:tx>
                <c:rich>
                  <a:bodyPr/>
                  <a:lstStyle/>
                  <a:p>
                    <a:fld id="{FB3E9560-A8AE-48DE-92A0-C17B42720B9E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7FC0-46F0-AF12-B556E0F64DF4}"/>
                </c:ext>
              </c:extLst>
            </c:dLbl>
            <c:dLbl>
              <c:idx val="27"/>
              <c:layout>
                <c:manualLayout>
                  <c:x val="-2.7316373914799113E-2"/>
                  <c:y val="1.9065715023523677E-2"/>
                </c:manualLayout>
              </c:layout>
              <c:tx>
                <c:rich>
                  <a:bodyPr/>
                  <a:lstStyle/>
                  <a:p>
                    <a:fld id="{3DCEF730-CCF1-4BFB-8C0F-9A4F85E3B23E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7FC0-46F0-AF12-B556E0F64DF4}"/>
                </c:ext>
              </c:extLst>
            </c:dLbl>
            <c:dLbl>
              <c:idx val="28"/>
              <c:layout>
                <c:manualLayout>
                  <c:x val="4.7888417793929605E-2"/>
                  <c:y val="1.4581585674623003E-2"/>
                </c:manualLayout>
              </c:layout>
              <c:tx>
                <c:rich>
                  <a:bodyPr/>
                  <a:lstStyle/>
                  <a:p>
                    <a:fld id="{875DCCEC-2BE6-40AC-A3DC-F10B36D071A2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7FC0-46F0-AF12-B556E0F64DF4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44EE13C5-FB01-4E91-8997-308C6365EB1F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7FC0-46F0-AF12-B556E0F64DF4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E199FD3D-FF8A-4905-BBC8-42CC248FA68D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7FC0-46F0-AF12-B556E0F64DF4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02E97DA2-E20C-4685-BD71-B05F067DA878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7FC0-46F0-AF12-B556E0F64DF4}"/>
                </c:ext>
              </c:extLst>
            </c:dLbl>
            <c:dLbl>
              <c:idx val="32"/>
              <c:layout>
                <c:manualLayout>
                  <c:x val="-8.3780439585559974E-2"/>
                  <c:y val="-1.6646871824512664E-2"/>
                </c:manualLayout>
              </c:layout>
              <c:tx>
                <c:rich>
                  <a:bodyPr/>
                  <a:lstStyle/>
                  <a:p>
                    <a:fld id="{02F50233-BFAB-4BD8-87A3-516B144DC3DF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7FC0-46F0-AF12-B556E0F64DF4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52BE132A-A4FE-4251-AA98-B98B8C4DE683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7FC0-46F0-AF12-B556E0F64DF4}"/>
                </c:ext>
              </c:extLst>
            </c:dLbl>
            <c:dLbl>
              <c:idx val="34"/>
              <c:layout>
                <c:manualLayout>
                  <c:x val="-8.8923580675209155E-2"/>
                  <c:y val="-4.7461008511471376E-3"/>
                </c:manualLayout>
              </c:layout>
              <c:tx>
                <c:rich>
                  <a:bodyPr/>
                  <a:lstStyle/>
                  <a:p>
                    <a:fld id="{A180307F-F37C-465C-8E71-D32E3D138CFF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7FC0-46F0-AF12-B556E0F64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6.5968773134127467E-2"/>
                  <c:y val="-1.839281866980824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</c:trendlineLbl>
          </c:trendline>
          <c:xVal>
            <c:numRef>
              <c:f>'Figure II.5.2'!$C$56:$C$90</c:f>
              <c:numCache>
                <c:formatCode>0</c:formatCode>
                <c:ptCount val="35"/>
                <c:pt idx="0">
                  <c:v>668.60924295576729</c:v>
                </c:pt>
                <c:pt idx="1">
                  <c:v>11030.18811600532</c:v>
                </c:pt>
                <c:pt idx="2">
                  <c:v>12575.67443568373</c:v>
                </c:pt>
                <c:pt idx="3">
                  <c:v>13773.122199284429</c:v>
                </c:pt>
                <c:pt idx="4">
                  <c:v>14950.478863601509</c:v>
                </c:pt>
                <c:pt idx="5">
                  <c:v>15097.121776923963</c:v>
                </c:pt>
                <c:pt idx="6">
                  <c:v>15285.582435251261</c:v>
                </c:pt>
                <c:pt idx="7">
                  <c:v>16237.486032108109</c:v>
                </c:pt>
                <c:pt idx="8">
                  <c:v>18713.450937520258</c:v>
                </c:pt>
                <c:pt idx="9">
                  <c:v>19716.433156373991</c:v>
                </c:pt>
                <c:pt idx="10">
                  <c:v>20947.343901623899</c:v>
                </c:pt>
                <c:pt idx="11">
                  <c:v>21266.69568147777</c:v>
                </c:pt>
                <c:pt idx="12">
                  <c:v>21848.907241143843</c:v>
                </c:pt>
                <c:pt idx="13">
                  <c:v>24900.754775013869</c:v>
                </c:pt>
                <c:pt idx="14">
                  <c:v>25275.541513921584</c:v>
                </c:pt>
                <c:pt idx="15">
                  <c:v>28903.027000000002</c:v>
                </c:pt>
                <c:pt idx="16">
                  <c:v>29807.379713810522</c:v>
                </c:pt>
                <c:pt idx="17">
                  <c:v>30891.362375420889</c:v>
                </c:pt>
                <c:pt idx="18">
                  <c:v>33149.361261252547</c:v>
                </c:pt>
                <c:pt idx="19">
                  <c:v>35686.340801745348</c:v>
                </c:pt>
                <c:pt idx="20">
                  <c:v>37314.824999999997</c:v>
                </c:pt>
                <c:pt idx="21">
                  <c:v>37798.373638708093</c:v>
                </c:pt>
                <c:pt idx="22">
                  <c:v>38884.0152488085</c:v>
                </c:pt>
                <c:pt idx="23">
                  <c:v>42237.881363623397</c:v>
                </c:pt>
                <c:pt idx="24">
                  <c:v>45963.430705938044</c:v>
                </c:pt>
                <c:pt idx="25">
                  <c:v>46517.008971042596</c:v>
                </c:pt>
                <c:pt idx="26">
                  <c:v>46708.92</c:v>
                </c:pt>
                <c:pt idx="27">
                  <c:v>47187.106656826429</c:v>
                </c:pt>
                <c:pt idx="28">
                  <c:v>50697.489269300771</c:v>
                </c:pt>
                <c:pt idx="29">
                  <c:v>54197.942948147473</c:v>
                </c:pt>
                <c:pt idx="30">
                  <c:v>60626.793999999994</c:v>
                </c:pt>
                <c:pt idx="31">
                  <c:v>62970.947305429465</c:v>
                </c:pt>
                <c:pt idx="32">
                  <c:v>68784.493000000002</c:v>
                </c:pt>
                <c:pt idx="33">
                  <c:v>71509.490000000005</c:v>
                </c:pt>
                <c:pt idx="34">
                  <c:v>72114.251000000004</c:v>
                </c:pt>
              </c:numCache>
            </c:numRef>
          </c:xVal>
          <c:yVal>
            <c:numRef>
              <c:f>'Figure II.5.2'!$B$56:$B$90</c:f>
              <c:numCache>
                <c:formatCode>0</c:formatCode>
                <c:ptCount val="35"/>
                <c:pt idx="0">
                  <c:v>336.39604125930663</c:v>
                </c:pt>
                <c:pt idx="1">
                  <c:v>354.71971278885792</c:v>
                </c:pt>
                <c:pt idx="2">
                  <c:v>424.59312854284468</c:v>
                </c:pt>
                <c:pt idx="3">
                  <c:v>469.40242748130407</c:v>
                </c:pt>
                <c:pt idx="4">
                  <c:v>390.02422032168261</c:v>
                </c:pt>
                <c:pt idx="5">
                  <c:v>343.4691009767227</c:v>
                </c:pt>
                <c:pt idx="6">
                  <c:v>363.93537468143262</c:v>
                </c:pt>
                <c:pt idx="7">
                  <c:v>396.88229287083971</c:v>
                </c:pt>
                <c:pt idx="8">
                  <c:v>337.53975043615009</c:v>
                </c:pt>
                <c:pt idx="9">
                  <c:v>365.52525387157698</c:v>
                </c:pt>
                <c:pt idx="10">
                  <c:v>361.22802836657849</c:v>
                </c:pt>
                <c:pt idx="11">
                  <c:v>368.22171995104509</c:v>
                </c:pt>
                <c:pt idx="12">
                  <c:v>377.41693921863492</c:v>
                </c:pt>
                <c:pt idx="13">
                  <c:v>364.76624069603258</c:v>
                </c:pt>
                <c:pt idx="14">
                  <c:v>391.23578464022938</c:v>
                </c:pt>
                <c:pt idx="15">
                  <c:v>395.02991921871018</c:v>
                </c:pt>
                <c:pt idx="16">
                  <c:v>425.43912883566293</c:v>
                </c:pt>
                <c:pt idx="17">
                  <c:v>365.74667644248541</c:v>
                </c:pt>
                <c:pt idx="18">
                  <c:v>388.57550678326209</c:v>
                </c:pt>
                <c:pt idx="19">
                  <c:v>414.19806319763069</c:v>
                </c:pt>
                <c:pt idx="20">
                  <c:v>382.69683512956738</c:v>
                </c:pt>
                <c:pt idx="21">
                  <c:v>440.84530888926417</c:v>
                </c:pt>
                <c:pt idx="22">
                  <c:v>427.75999666897269</c:v>
                </c:pt>
                <c:pt idx="23">
                  <c:v>377.52902864845402</c:v>
                </c:pt>
                <c:pt idx="24">
                  <c:v>439.87666668145761</c:v>
                </c:pt>
                <c:pt idx="25">
                  <c:v>339.10724673258602</c:v>
                </c:pt>
                <c:pt idx="26">
                  <c:v>453.15176740183227</c:v>
                </c:pt>
                <c:pt idx="27">
                  <c:v>408.71206639217019</c:v>
                </c:pt>
                <c:pt idx="28">
                  <c:v>408.6874321942563</c:v>
                </c:pt>
                <c:pt idx="29">
                  <c:v>417.30390037486819</c:v>
                </c:pt>
                <c:pt idx="30">
                  <c:v>411.69657070809609</c:v>
                </c:pt>
                <c:pt idx="31">
                  <c:v>356.57350391859558</c:v>
                </c:pt>
                <c:pt idx="32">
                  <c:v>483.15945520181771</c:v>
                </c:pt>
                <c:pt idx="33">
                  <c:v>430.1463218532806</c:v>
                </c:pt>
                <c:pt idx="34">
                  <c:v>475.14676197725709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'Figure II.5.2'!$A$56:$A$90</c15:f>
                <c15:dlblRangeCache>
                  <c:ptCount val="35"/>
                  <c:pt idx="0">
                    <c:v>Camboya</c:v>
                  </c:pt>
                  <c:pt idx="1">
                    <c:v>Filipina</c:v>
                  </c:pt>
                  <c:pt idx="2">
                    <c:v>Mongolia</c:v>
                  </c:pt>
                  <c:pt idx="3">
                    <c:v>Vietnam</c:v>
                  </c:pt>
                  <c:pt idx="4">
                    <c:v>Georgia</c:v>
                  </c:pt>
                  <c:pt idx="5">
                    <c:v>El Salvador</c:v>
                  </c:pt>
                  <c:pt idx="6">
                    <c:v>Uzbekistan</c:v>
                  </c:pt>
                  <c:pt idx="7">
                    <c:v>Baku (Azerbaijan)</c:v>
                  </c:pt>
                  <c:pt idx="8">
                    <c:v>Paraguay</c:v>
                  </c:pt>
                  <c:pt idx="9">
                    <c:v>Indonesia</c:v>
                  </c:pt>
                  <c:pt idx="10">
                    <c:v>Jordania</c:v>
                  </c:pt>
                  <c:pt idx="11">
                    <c:v>Albania</c:v>
                  </c:pt>
                  <c:pt idx="12">
                    <c:v>Jamaica*</c:v>
                  </c:pt>
                  <c:pt idx="13">
                    <c:v>Marruecos</c:v>
                  </c:pt>
                  <c:pt idx="14">
                    <c:v>Perú</c:v>
                  </c:pt>
                  <c:pt idx="15">
                    <c:v>México</c:v>
                  </c:pt>
                  <c:pt idx="16">
                    <c:v>Kazajistán</c:v>
                  </c:pt>
                  <c:pt idx="17">
                    <c:v>Autoridad Palestina</c:v>
                  </c:pt>
                  <c:pt idx="18">
                    <c:v>Macedonia del Norte</c:v>
                  </c:pt>
                  <c:pt idx="19">
                    <c:v>Moldavia</c:v>
                  </c:pt>
                  <c:pt idx="20">
                    <c:v>Colombia</c:v>
                  </c:pt>
                  <c:pt idx="21">
                    <c:v>Ucrania</c:v>
                  </c:pt>
                  <c:pt idx="22">
                    <c:v>Rumania</c:v>
                  </c:pt>
                  <c:pt idx="23">
                    <c:v>Argentina</c:v>
                  </c:pt>
                  <c:pt idx="24">
                    <c:v>Serbia</c:v>
                  </c:pt>
                  <c:pt idx="25">
                    <c:v>República Dominicana</c:v>
                  </c:pt>
                  <c:pt idx="26">
                    <c:v>Turquía</c:v>
                  </c:pt>
                  <c:pt idx="27">
                    <c:v>Uruguay</c:v>
                  </c:pt>
                  <c:pt idx="28">
                    <c:v>Malasia</c:v>
                  </c:pt>
                  <c:pt idx="29">
                    <c:v>Bulgaría</c:v>
                  </c:pt>
                  <c:pt idx="30">
                    <c:v>Chile</c:v>
                  </c:pt>
                  <c:pt idx="31">
                    <c:v>Panamá*</c:v>
                  </c:pt>
                  <c:pt idx="32">
                    <c:v>Letonia*</c:v>
                  </c:pt>
                  <c:pt idx="33">
                    <c:v>Grecia</c:v>
                  </c:pt>
                  <c:pt idx="34">
                    <c:v>Lituania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7FC0-46F0-AF12-B556E0F64DF4}"/>
            </c:ext>
          </c:extLst>
        </c:ser>
        <c:ser>
          <c:idx val="4"/>
          <c:order val="3"/>
          <c:tx>
            <c:strRef>
              <c:f>'Figure II.5.2'!$E$91</c:f>
              <c:strCache>
                <c:ptCount val="1"/>
                <c:pt idx="0">
                  <c:v>Países/Economás con un gasto acumulado de más de 75.000 $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marker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7-7FC0-46F0-AF12-B556E0F64DF4}"/>
              </c:ext>
            </c:extLst>
          </c:dPt>
          <c:dLbls>
            <c:dLbl>
              <c:idx val="0"/>
              <c:layout>
                <c:manualLayout>
                  <c:x val="-7.5242210108351845E-2"/>
                  <c:y val="-7.0391490831190305E-3"/>
                </c:manualLayout>
              </c:layout>
              <c:tx>
                <c:rich>
                  <a:bodyPr/>
                  <a:lstStyle/>
                  <a:p>
                    <a:fld id="{00F48E8A-856E-4A15-BCF7-BCA96E5D8496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7FC0-46F0-AF12-B556E0F64DF4}"/>
                </c:ext>
              </c:extLst>
            </c:dLbl>
            <c:dLbl>
              <c:idx val="1"/>
              <c:layout>
                <c:manualLayout>
                  <c:x val="-6.8405301410859404E-2"/>
                  <c:y val="1.9024966710989594E-2"/>
                </c:manualLayout>
              </c:layout>
              <c:tx>
                <c:rich>
                  <a:bodyPr/>
                  <a:lstStyle/>
                  <a:p>
                    <a:fld id="{E59154BC-DDB7-4F2B-A828-E059000E67D2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7FC0-46F0-AF12-B556E0F64DF4}"/>
                </c:ext>
              </c:extLst>
            </c:dLbl>
            <c:dLbl>
              <c:idx val="2"/>
              <c:layout>
                <c:manualLayout>
                  <c:x val="-6.2677338624098429E-17"/>
                  <c:y val="2.1545862384578125E-2"/>
                </c:manualLayout>
              </c:layout>
              <c:tx>
                <c:rich>
                  <a:bodyPr/>
                  <a:lstStyle/>
                  <a:p>
                    <a:fld id="{52474A5E-2032-4664-A0C5-2C9073FB54F8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7FC0-46F0-AF12-B556E0F64D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CD6C2AD-2291-403C-8FB1-46B3A88DFD41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7FC0-46F0-AF12-B556E0F64DF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B862F1A-5829-4F6E-AEE4-606999700476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7FC0-46F0-AF12-B556E0F64DF4}"/>
                </c:ext>
              </c:extLst>
            </c:dLbl>
            <c:dLbl>
              <c:idx val="5"/>
              <c:layout>
                <c:manualLayout>
                  <c:x val="4.2704623460528911E-2"/>
                  <c:y val="0.13169420136389959"/>
                </c:manualLayout>
              </c:layout>
              <c:tx>
                <c:rich>
                  <a:bodyPr/>
                  <a:lstStyle/>
                  <a:p>
                    <a:fld id="{8D3F12B1-6C42-4917-9F41-222C5E9DB3B3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7FC0-46F0-AF12-B556E0F64DF4}"/>
                </c:ext>
              </c:extLst>
            </c:dLbl>
            <c:dLbl>
              <c:idx val="6"/>
              <c:layout>
                <c:manualLayout>
                  <c:x val="-8.8912982031092269E-2"/>
                  <c:y val="-3.0545063236595171E-2"/>
                </c:manualLayout>
              </c:layout>
              <c:tx>
                <c:rich>
                  <a:bodyPr/>
                  <a:lstStyle/>
                  <a:p>
                    <a:fld id="{9BCE1560-BC87-4691-AB29-BFB4DF3D0759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7FC0-46F0-AF12-B556E0F64DF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5FBB647-77AC-4022-858E-7C148CF2A06F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F-7FC0-46F0-AF12-B556E0F64DF4}"/>
                </c:ext>
              </c:extLst>
            </c:dLbl>
            <c:dLbl>
              <c:idx val="8"/>
              <c:layout>
                <c:manualLayout>
                  <c:x val="2.5614778921865537E-2"/>
                  <c:y val="9.6360744261949308E-2"/>
                </c:manualLayout>
              </c:layout>
              <c:tx>
                <c:rich>
                  <a:bodyPr/>
                  <a:lstStyle/>
                  <a:p>
                    <a:fld id="{4D24F9EF-1349-4D8D-A29E-D16E6737D940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7FC0-46F0-AF12-B556E0F64DF4}"/>
                </c:ext>
              </c:extLst>
            </c:dLbl>
            <c:dLbl>
              <c:idx val="9"/>
              <c:layout>
                <c:manualLayout>
                  <c:x val="-0.14703102496803283"/>
                  <c:y val="-7.5300979300080825E-2"/>
                </c:manualLayout>
              </c:layout>
              <c:tx>
                <c:rich>
                  <a:bodyPr/>
                  <a:lstStyle/>
                  <a:p>
                    <a:fld id="{226E1878-FEFB-4377-AAA4-BB59E408A40D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1-7FC0-46F0-AF12-B556E0F64DF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7127267-E325-40C5-A2EC-5C24C626DE69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2-7FC0-46F0-AF12-B556E0F64DF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A029BCA9-A5D1-4697-B9A8-BCCF569E692D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7FC0-46F0-AF12-B556E0F64DF4}"/>
                </c:ext>
              </c:extLst>
            </c:dLbl>
            <c:dLbl>
              <c:idx val="12"/>
              <c:layout>
                <c:manualLayout>
                  <c:x val="1.7098458846490344E-2"/>
                  <c:y val="7.0962965679420953E-2"/>
                </c:manualLayout>
              </c:layout>
              <c:tx>
                <c:rich>
                  <a:bodyPr/>
                  <a:lstStyle/>
                  <a:p>
                    <a:fld id="{55391D31-0705-4A36-971E-F21F7FD30B77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4-7FC0-46F0-AF12-B556E0F64DF4}"/>
                </c:ext>
              </c:extLst>
            </c:dLbl>
            <c:dLbl>
              <c:idx val="13"/>
              <c:layout>
                <c:manualLayout>
                  <c:x val="1.1979675617470893E-2"/>
                  <c:y val="4.9369353056855636E-2"/>
                </c:manualLayout>
              </c:layout>
              <c:tx>
                <c:rich>
                  <a:bodyPr/>
                  <a:lstStyle/>
                  <a:p>
                    <a:fld id="{55DD2C99-6539-4B77-86BE-49B2FAC822EF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5-7FC0-46F0-AF12-B556E0F64DF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09D36711-CC7D-485E-8A2C-32E0BED9EB1E}" type="CELLRANGE">
                      <a:rPr lang="en-US" i="1"/>
                      <a:pPr/>
                      <a:t>[CELLRANGE]</a:t>
                    </a:fld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6-7FC0-46F0-AF12-B556E0F64DF4}"/>
                </c:ext>
              </c:extLst>
            </c:dLbl>
            <c:dLbl>
              <c:idx val="15"/>
              <c:layout>
                <c:manualLayout>
                  <c:x val="-6.8400828169168121E-2"/>
                  <c:y val="-0.10227954543335788"/>
                </c:manualLayout>
              </c:layout>
              <c:tx>
                <c:rich>
                  <a:bodyPr/>
                  <a:lstStyle/>
                  <a:p>
                    <a:fld id="{777D53C2-46C5-412E-AAC3-C467F6647C90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7-7FC0-46F0-AF12-B556E0F64DF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62830C7-969C-4971-899E-EDE786C80C38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8-7FC0-46F0-AF12-B556E0F64DF4}"/>
                </c:ext>
              </c:extLst>
            </c:dLbl>
            <c:dLbl>
              <c:idx val="17"/>
              <c:layout>
                <c:manualLayout>
                  <c:x val="-2.3941855493800832E-2"/>
                  <c:y val="-5.2318658455221344E-2"/>
                </c:manualLayout>
              </c:layout>
              <c:tx>
                <c:rich>
                  <a:bodyPr/>
                  <a:lstStyle/>
                  <a:p>
                    <a:fld id="{43CF2062-B0FB-4DD4-B44E-8174D563BBF8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9-7FC0-46F0-AF12-B556E0F64DF4}"/>
                </c:ext>
              </c:extLst>
            </c:dLbl>
            <c:dLbl>
              <c:idx val="18"/>
              <c:layout>
                <c:manualLayout>
                  <c:x val="7.6954869519198499E-2"/>
                  <c:y val="-0.13561412177090815"/>
                </c:manualLayout>
              </c:layout>
              <c:tx>
                <c:rich>
                  <a:bodyPr/>
                  <a:lstStyle/>
                  <a:p>
                    <a:fld id="{A930408A-EBCF-407D-8234-2CB02F884FE3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A-7FC0-46F0-AF12-B556E0F64DF4}"/>
                </c:ext>
              </c:extLst>
            </c:dLbl>
            <c:dLbl>
              <c:idx val="19"/>
              <c:layout>
                <c:manualLayout>
                  <c:x val="-1.8803418803418927E-2"/>
                  <c:y val="-2.1600297655883519E-2"/>
                </c:manualLayout>
              </c:layout>
              <c:tx>
                <c:rich>
                  <a:bodyPr/>
                  <a:lstStyle/>
                  <a:p>
                    <a:fld id="{2C4AADC7-A30C-454F-B38F-6FE780DB20FC}" type="CELLRANGE">
                      <a:rPr lang="en-US" i="1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B-7FC0-46F0-AF12-B556E0F64DF4}"/>
                </c:ext>
              </c:extLst>
            </c:dLbl>
            <c:dLbl>
              <c:idx val="20"/>
              <c:layout>
                <c:manualLayout>
                  <c:x val="8.5506626763574178E-2"/>
                  <c:y val="-9.2746712716074278E-2"/>
                </c:manualLayout>
              </c:layout>
              <c:tx>
                <c:rich>
                  <a:bodyPr/>
                  <a:lstStyle/>
                  <a:p>
                    <a:fld id="{18F42F3B-AA81-4055-827D-72D73EFAE8CA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C-7FC0-46F0-AF12-B556E0F64DF4}"/>
                </c:ext>
              </c:extLst>
            </c:dLbl>
            <c:dLbl>
              <c:idx val="21"/>
              <c:layout>
                <c:manualLayout>
                  <c:x val="6.1564771269773409E-2"/>
                  <c:y val="-2.8537450066484393E-2"/>
                </c:manualLayout>
              </c:layout>
              <c:tx>
                <c:rich>
                  <a:bodyPr/>
                  <a:lstStyle/>
                  <a:p>
                    <a:fld id="{4E4D1E50-5177-403F-97CC-8437DE418A83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D-7FC0-46F0-AF12-B556E0F64DF4}"/>
                </c:ext>
              </c:extLst>
            </c:dLbl>
            <c:dLbl>
              <c:idx val="22"/>
              <c:layout>
                <c:manualLayout>
                  <c:x val="8.0376229157759729E-2"/>
                  <c:y val="-5.9453020971842532E-2"/>
                </c:manualLayout>
              </c:layout>
              <c:tx>
                <c:rich>
                  <a:bodyPr/>
                  <a:lstStyle/>
                  <a:p>
                    <a:fld id="{90711AA2-F65E-46F7-8A42-EDE3AEB9D206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7FC0-46F0-AF12-B556E0F64DF4}"/>
                </c:ext>
              </c:extLst>
            </c:dLbl>
            <c:dLbl>
              <c:idx val="23"/>
              <c:layout>
                <c:manualLayout>
                  <c:x val="6.4985036340316243E-2"/>
                  <c:y val="-3.3293691744231795E-2"/>
                </c:manualLayout>
              </c:layout>
              <c:tx>
                <c:rich>
                  <a:bodyPr/>
                  <a:lstStyle/>
                  <a:p>
                    <a:fld id="{3A85B553-C36C-4191-A532-C052A10281E1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F-7FC0-46F0-AF12-B556E0F64DF4}"/>
                </c:ext>
              </c:extLst>
            </c:dLbl>
            <c:dLbl>
              <c:idx val="24"/>
              <c:layout>
                <c:manualLayout>
                  <c:x val="-1.2538081829234987E-16"/>
                  <c:y val="-9.4716921327155611E-3"/>
                </c:manualLayout>
              </c:layout>
              <c:tx>
                <c:rich>
                  <a:bodyPr/>
                  <a:lstStyle/>
                  <a:p>
                    <a:fld id="{EEDC5133-D94D-4E84-AF6F-630A4958547A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0-7FC0-46F0-AF12-B556E0F64DF4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4425DEAC-B01B-4EE0-9E12-7B468198FD49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1-7FC0-46F0-AF12-B556E0F64DF4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F18C57A1-7760-4311-8B3C-581C36403C5F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2-7FC0-46F0-AF12-B556E0F64DF4}"/>
                </c:ext>
              </c:extLst>
            </c:dLbl>
            <c:dLbl>
              <c:idx val="27"/>
              <c:layout>
                <c:manualLayout>
                  <c:x val="-2.6016260162601626E-2"/>
                  <c:y val="1.69799846282432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907D84-6187-4C6A-8B5F-10F9D6D09AF6}" type="CELLRANG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7FC0-46F0-AF12-B556E0F64DF4}"/>
                </c:ext>
              </c:extLst>
            </c:dLbl>
            <c:dLbl>
              <c:idx val="28"/>
              <c:layout>
                <c:manualLayout>
                  <c:x val="4.7839289319604281E-2"/>
                  <c:y val="3.2267127819365055E-2"/>
                </c:manualLayout>
              </c:layout>
              <c:tx>
                <c:rich>
                  <a:bodyPr/>
                  <a:lstStyle/>
                  <a:p>
                    <a:fld id="{14BBE0D0-FD3B-4DB8-98EB-20D6FECD8E8C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3-7FC0-46F0-AF12-B556E0F64DF4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7F93A950-06A5-451B-A75F-EC47EC07891D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4-7FC0-46F0-AF12-B556E0F64DF4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E255A26B-B1CF-4531-8D23-4F1A921B38C6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5-7FC0-46F0-AF12-B556E0F64DF4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3E46E371-BAE5-41B7-B85E-17A99CB254D0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6-7FC0-46F0-AF12-B556E0F64DF4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883F204F-541E-4C15-9C50-68DB46473F85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7-7FC0-46F0-AF12-B556E0F64DF4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CEB6E610-F808-42C3-9FAF-FDBB5B39CEAB}" type="CELLRANGE">
                      <a:rPr lang="es-E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8-7FC0-46F0-AF12-B556E0F64DF4}"/>
                </c:ext>
              </c:extLst>
            </c:dLbl>
            <c:dLbl>
              <c:idx val="3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1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44CF96-B8C1-42D5-A7A9-37A37286C501}" type="CELLRANGE">
                      <a:rPr lang="es-ES"/>
                      <a:pPr>
                        <a:defRPr i="1"/>
                      </a:pPr>
                      <a:t>[CELLRANGE]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49-7FC0-46F0-AF12-B556E0F64DF4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82BA9F5C-73AC-40A7-A078-DD8CA2B88835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A-7FC0-46F0-AF12-B556E0F64DF4}"/>
                </c:ext>
              </c:extLst>
            </c:dLbl>
            <c:dLbl>
              <c:idx val="36"/>
              <c:layout>
                <c:manualLayout>
                  <c:x val="-5.9844902046338216E-2"/>
                  <c:y val="2.3781218827784785E-2"/>
                </c:manualLayout>
              </c:layout>
              <c:tx>
                <c:rich>
                  <a:bodyPr/>
                  <a:lstStyle/>
                  <a:p>
                    <a:fld id="{556FB012-6CA1-4170-A5CD-6965B1DF53AE}" type="CELLRANGE">
                      <a:rPr lang="en-US"/>
                      <a:pPr/>
                      <a:t>[CELLRANGE]</a:t>
                    </a:fld>
                    <a:endParaRPr lang="es-E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4B-7FC0-46F0-AF12-B556E0F64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/>
                </a:solidFill>
                <a:prstDash val="solid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5.2455028487292749E-2"/>
                  <c:y val="-2.197761031458187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</c:trendlineLbl>
          </c:trendline>
          <c:xVal>
            <c:numRef>
              <c:f>'Figure II.5.2'!$C$91:$C$126</c:f>
              <c:numCache>
                <c:formatCode>0</c:formatCode>
                <c:ptCount val="36"/>
                <c:pt idx="0">
                  <c:v>75028.610919686049</c:v>
                </c:pt>
                <c:pt idx="1">
                  <c:v>75299.805999999997</c:v>
                </c:pt>
                <c:pt idx="2">
                  <c:v>78968.656000000003</c:v>
                </c:pt>
                <c:pt idx="3">
                  <c:v>82261.005000000005</c:v>
                </c:pt>
                <c:pt idx="4">
                  <c:v>87741.195999999996</c:v>
                </c:pt>
                <c:pt idx="5">
                  <c:v>93094.233999999997</c:v>
                </c:pt>
                <c:pt idx="6">
                  <c:v>94167.038</c:v>
                </c:pt>
                <c:pt idx="7">
                  <c:v>94352.822000000015</c:v>
                </c:pt>
                <c:pt idx="8">
                  <c:v>98982.971999999994</c:v>
                </c:pt>
                <c:pt idx="9">
                  <c:v>100835.2</c:v>
                </c:pt>
                <c:pt idx="10">
                  <c:v>101399.34000000001</c:v>
                </c:pt>
                <c:pt idx="11">
                  <c:v>102335.925</c:v>
                </c:pt>
                <c:pt idx="12">
                  <c:v>105754.31999999999</c:v>
                </c:pt>
                <c:pt idx="13">
                  <c:v>109584.315</c:v>
                </c:pt>
                <c:pt idx="14">
                  <c:v>116619.51252604302</c:v>
                </c:pt>
                <c:pt idx="15">
                  <c:v>119584.16</c:v>
                </c:pt>
                <c:pt idx="16">
                  <c:v>121061.54000000001</c:v>
                </c:pt>
                <c:pt idx="17">
                  <c:v>121678.16</c:v>
                </c:pt>
                <c:pt idx="18">
                  <c:v>123983.36</c:v>
                </c:pt>
                <c:pt idx="19">
                  <c:v>124555.73954199511</c:v>
                </c:pt>
                <c:pt idx="20">
                  <c:v>126020.06</c:v>
                </c:pt>
                <c:pt idx="21">
                  <c:v>126777.01</c:v>
                </c:pt>
                <c:pt idx="22">
                  <c:v>130344.48</c:v>
                </c:pt>
                <c:pt idx="23">
                  <c:v>130685.34000000001</c:v>
                </c:pt>
                <c:pt idx="24">
                  <c:v>133024.97</c:v>
                </c:pt>
                <c:pt idx="25">
                  <c:v>143383.17000000001</c:v>
                </c:pt>
                <c:pt idx="26">
                  <c:v>144484.99</c:v>
                </c:pt>
                <c:pt idx="27">
                  <c:v>148201.62658926781</c:v>
                </c:pt>
                <c:pt idx="28">
                  <c:v>148489.3110341914</c:v>
                </c:pt>
                <c:pt idx="29">
                  <c:v>149636.85999999999</c:v>
                </c:pt>
                <c:pt idx="30">
                  <c:v>153335.4</c:v>
                </c:pt>
                <c:pt idx="31">
                  <c:v>154067.1</c:v>
                </c:pt>
                <c:pt idx="32">
                  <c:v>157277.65325538898</c:v>
                </c:pt>
                <c:pt idx="33">
                  <c:v>166111.91788557978</c:v>
                </c:pt>
                <c:pt idx="34">
                  <c:v>195581.04106020695</c:v>
                </c:pt>
                <c:pt idx="35">
                  <c:v>207324.22501819098</c:v>
                </c:pt>
              </c:numCache>
            </c:numRef>
          </c:xVal>
          <c:yVal>
            <c:numRef>
              <c:f>'Figure II.5.2'!$B$91:$B$126</c:f>
              <c:numCache>
                <c:formatCode>0</c:formatCode>
                <c:ptCount val="36"/>
                <c:pt idx="0">
                  <c:v>463.1051893674915</c:v>
                </c:pt>
                <c:pt idx="1">
                  <c:v>463.9946184782649</c:v>
                </c:pt>
                <c:pt idx="2">
                  <c:v>472.77612237193978</c:v>
                </c:pt>
                <c:pt idx="3">
                  <c:v>479.07419345237793</c:v>
                </c:pt>
                <c:pt idx="4">
                  <c:v>488.96005376370152</c:v>
                </c:pt>
                <c:pt idx="5">
                  <c:v>473.14020802460692</c:v>
                </c:pt>
                <c:pt idx="6">
                  <c:v>491.64827959188278</c:v>
                </c:pt>
                <c:pt idx="7">
                  <c:v>457.89666659331527</c:v>
                </c:pt>
                <c:pt idx="8">
                  <c:v>471.91052210574861</c:v>
                </c:pt>
                <c:pt idx="9">
                  <c:v>486.99920785192438</c:v>
                </c:pt>
                <c:pt idx="10">
                  <c:v>535.5793059957158</c:v>
                </c:pt>
                <c:pt idx="11">
                  <c:v>484.52900864834987</c:v>
                </c:pt>
                <c:pt idx="12">
                  <c:v>471.25947547628658</c:v>
                </c:pt>
                <c:pt idx="13">
                  <c:v>473.94441842059842</c:v>
                </c:pt>
                <c:pt idx="14">
                  <c:v>547.09416438860569</c:v>
                </c:pt>
                <c:pt idx="15">
                  <c:v>492.67563897849618</c:v>
                </c:pt>
                <c:pt idx="16">
                  <c:v>474.82645390785711</c:v>
                </c:pt>
                <c:pt idx="17">
                  <c:v>496.94789443570392</c:v>
                </c:pt>
                <c:pt idx="18">
                  <c:v>488.97508506576361</c:v>
                </c:pt>
                <c:pt idx="19">
                  <c:v>540.35180122868928</c:v>
                </c:pt>
                <c:pt idx="20">
                  <c:v>487.08425351213077</c:v>
                </c:pt>
                <c:pt idx="21">
                  <c:v>484.13922563776703</c:v>
                </c:pt>
                <c:pt idx="22">
                  <c:v>489.48681674494497</c:v>
                </c:pt>
                <c:pt idx="23">
                  <c:v>489.27387694241099</c:v>
                </c:pt>
                <c:pt idx="24">
                  <c:v>481.76606539700742</c:v>
                </c:pt>
                <c:pt idx="25">
                  <c:v>464.88804301212298</c:v>
                </c:pt>
                <c:pt idx="26">
                  <c:v>527.30250178045833</c:v>
                </c:pt>
                <c:pt idx="27">
                  <c:v>418.30668002350973</c:v>
                </c:pt>
                <c:pt idx="28">
                  <c:v>466.01611291105678</c:v>
                </c:pt>
                <c:pt idx="29">
                  <c:v>458.89644981037992</c:v>
                </c:pt>
                <c:pt idx="30">
                  <c:v>468.44994989168748</c:v>
                </c:pt>
                <c:pt idx="31">
                  <c:v>487.26749896735731</c:v>
                </c:pt>
                <c:pt idx="32">
                  <c:v>414.1062217855216</c:v>
                </c:pt>
                <c:pt idx="33">
                  <c:v>574.66381959322041</c:v>
                </c:pt>
                <c:pt idx="34">
                  <c:v>551.92315306462206</c:v>
                </c:pt>
                <c:pt idx="35">
                  <c:v>442.09310447098142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'Figure II.5.2'!$A$91:$A$126</c15:f>
                <c15:dlblRangeCache>
                  <c:ptCount val="36"/>
                  <c:pt idx="0">
                    <c:v>Croacia</c:v>
                  </c:pt>
                  <c:pt idx="1">
                    <c:v>República Eslovaca</c:v>
                  </c:pt>
                  <c:pt idx="2">
                    <c:v>Hungría</c:v>
                  </c:pt>
                  <c:pt idx="3">
                    <c:v>Nueva Zelanda*</c:v>
                  </c:pt>
                  <c:pt idx="4">
                    <c:v>Polonia</c:v>
                  </c:pt>
                  <c:pt idx="5">
                    <c:v>España</c:v>
                  </c:pt>
                  <c:pt idx="6">
                    <c:v>Irlanda*</c:v>
                  </c:pt>
                  <c:pt idx="7">
                    <c:v>Israel</c:v>
                  </c:pt>
                  <c:pt idx="8">
                    <c:v>Portugal</c:v>
                  </c:pt>
                  <c:pt idx="9">
                    <c:v>República Checa</c:v>
                  </c:pt>
                  <c:pt idx="10">
                    <c:v>Japón</c:v>
                  </c:pt>
                  <c:pt idx="11">
                    <c:v>Eslovenia</c:v>
                  </c:pt>
                  <c:pt idx="12">
                    <c:v>Italia</c:v>
                  </c:pt>
                  <c:pt idx="13">
                    <c:v>Francia</c:v>
                  </c:pt>
                  <c:pt idx="14">
                    <c:v>Taipei</c:v>
                  </c:pt>
                  <c:pt idx="15">
                    <c:v>Holanda*</c:v>
                  </c:pt>
                  <c:pt idx="16">
                    <c:v>Alemania</c:v>
                  </c:pt>
                  <c:pt idx="17">
                    <c:v>Canadá*</c:v>
                  </c:pt>
                  <c:pt idx="18">
                    <c:v>Reino Unido*</c:v>
                  </c:pt>
                  <c:pt idx="19">
                    <c:v>Hong Kong (China)*</c:v>
                  </c:pt>
                  <c:pt idx="20">
                    <c:v>Australia*</c:v>
                  </c:pt>
                  <c:pt idx="21">
                    <c:v>Finlandia</c:v>
                  </c:pt>
                  <c:pt idx="22">
                    <c:v>Bélgica</c:v>
                  </c:pt>
                  <c:pt idx="23">
                    <c:v>Dinamarca*</c:v>
                  </c:pt>
                  <c:pt idx="24">
                    <c:v>Suecia</c:v>
                  </c:pt>
                  <c:pt idx="25">
                    <c:v>Estados Unidos*</c:v>
                  </c:pt>
                  <c:pt idx="26">
                    <c:v>Corea</c:v>
                  </c:pt>
                  <c:pt idx="27">
                    <c:v>Chipre</c:v>
                  </c:pt>
                  <c:pt idx="28">
                    <c:v>Malta</c:v>
                  </c:pt>
                  <c:pt idx="29">
                    <c:v>Islandia</c:v>
                  </c:pt>
                  <c:pt idx="30">
                    <c:v>Noruega</c:v>
                  </c:pt>
                  <c:pt idx="31">
                    <c:v>Austria</c:v>
                  </c:pt>
                  <c:pt idx="32">
                    <c:v>Qatar</c:v>
                  </c:pt>
                  <c:pt idx="33">
                    <c:v>Singapur</c:v>
                  </c:pt>
                  <c:pt idx="34">
                    <c:v>Macao (China)</c:v>
                  </c:pt>
                  <c:pt idx="35">
                    <c:v>Brunei Darussalam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4D-7FC0-46F0-AF12-B556E0F64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2038144"/>
        <c:axId val="1472040640"/>
      </c:scatterChart>
      <c:valAx>
        <c:axId val="1472038144"/>
        <c:scaling>
          <c:orientation val="minMax"/>
          <c:max val="220000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#\ 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72040640"/>
        <c:crosses val="autoZero"/>
        <c:crossBetween val="midCat"/>
        <c:majorUnit val="20000"/>
      </c:valAx>
      <c:valAx>
        <c:axId val="1472040640"/>
        <c:scaling>
          <c:orientation val="minMax"/>
          <c:max val="600"/>
          <c:min val="32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72038144"/>
        <c:crosses val="autoZero"/>
        <c:crossBetween val="midCat"/>
        <c:majorUnit val="20"/>
      </c:valAx>
      <c:spPr>
        <a:noFill/>
        <a:ln w="19050"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0820729569524668"/>
          <c:y val="0"/>
          <c:w val="0.63921878995894743"/>
          <c:h val="7.8229787897262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'Figure II.5.3'!$B$57:$C$57</c:f>
              <c:strCache>
                <c:ptCount val="1"/>
                <c:pt idx="0">
                  <c:v>Falta de docentes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marker>
          <c:cat>
            <c:strRef>
              <c:f>'Figure II.5.3'!$A$60:$A$135</c:f>
              <c:strCache>
                <c:ptCount val="76"/>
                <c:pt idx="0">
                  <c:v>Camboya</c:v>
                </c:pt>
                <c:pt idx="1">
                  <c:v>Francia</c:v>
                </c:pt>
                <c:pt idx="2">
                  <c:v>Polonia</c:v>
                </c:pt>
                <c:pt idx="3">
                  <c:v>Australia*</c:v>
                </c:pt>
                <c:pt idx="4">
                  <c:v>Letonia*</c:v>
                </c:pt>
                <c:pt idx="5">
                  <c:v>Guatemala</c:v>
                </c:pt>
                <c:pt idx="6">
                  <c:v>Bélgica</c:v>
                </c:pt>
                <c:pt idx="7">
                  <c:v>Holanda*</c:v>
                </c:pt>
                <c:pt idx="8">
                  <c:v>Chile</c:v>
                </c:pt>
                <c:pt idx="9">
                  <c:v>Portugal</c:v>
                </c:pt>
                <c:pt idx="10">
                  <c:v>Brunei Darussalam</c:v>
                </c:pt>
                <c:pt idx="11">
                  <c:v>República Eslovaca</c:v>
                </c:pt>
                <c:pt idx="12">
                  <c:v>Estonia</c:v>
                </c:pt>
                <c:pt idx="13">
                  <c:v>Grecia</c:v>
                </c:pt>
                <c:pt idx="14">
                  <c:v>República Dominicana</c:v>
                </c:pt>
                <c:pt idx="15">
                  <c:v>Croacia</c:v>
                </c:pt>
                <c:pt idx="16">
                  <c:v>Italia</c:v>
                </c:pt>
                <c:pt idx="17">
                  <c:v>Reino Unido*</c:v>
                </c:pt>
                <c:pt idx="18">
                  <c:v>Montenegro</c:v>
                </c:pt>
                <c:pt idx="19">
                  <c:v>Malta</c:v>
                </c:pt>
                <c:pt idx="20">
                  <c:v>Canadá*</c:v>
                </c:pt>
                <c:pt idx="21">
                  <c:v>Noruega</c:v>
                </c:pt>
                <c:pt idx="22">
                  <c:v>Filipinas</c:v>
                </c:pt>
                <c:pt idx="23">
                  <c:v>Irlanda*</c:v>
                </c:pt>
                <c:pt idx="24">
                  <c:v>Suiza</c:v>
                </c:pt>
                <c:pt idx="25">
                  <c:v>Paraguay</c:v>
                </c:pt>
                <c:pt idx="26">
                  <c:v>Austria</c:v>
                </c:pt>
                <c:pt idx="27">
                  <c:v>Singapur</c:v>
                </c:pt>
                <c:pt idx="28">
                  <c:v>OCDE</c:v>
                </c:pt>
                <c:pt idx="29">
                  <c:v>Argentina</c:v>
                </c:pt>
                <c:pt idx="30">
                  <c:v>Lituania</c:v>
                </c:pt>
                <c:pt idx="31">
                  <c:v>Eslovenia</c:v>
                </c:pt>
                <c:pt idx="32">
                  <c:v>Marruecos</c:v>
                </c:pt>
                <c:pt idx="33">
                  <c:v>Colombia</c:v>
                </c:pt>
                <c:pt idx="34">
                  <c:v>Vietnam</c:v>
                </c:pt>
                <c:pt idx="35">
                  <c:v>Corea</c:v>
                </c:pt>
                <c:pt idx="36">
                  <c:v>Malasia</c:v>
                </c:pt>
                <c:pt idx="37">
                  <c:v>Jordania</c:v>
                </c:pt>
                <c:pt idx="38">
                  <c:v>Alemania</c:v>
                </c:pt>
                <c:pt idx="39">
                  <c:v>Serbia</c:v>
                </c:pt>
                <c:pt idx="40">
                  <c:v>Estados Unidos*</c:v>
                </c:pt>
                <c:pt idx="41">
                  <c:v>Finlandia</c:v>
                </c:pt>
                <c:pt idx="42">
                  <c:v>Panamá*</c:v>
                </c:pt>
                <c:pt idx="43">
                  <c:v>Uruguay</c:v>
                </c:pt>
                <c:pt idx="44">
                  <c:v>Costa Rica</c:v>
                </c:pt>
                <c:pt idx="45">
                  <c:v>Macedonia del Norte</c:v>
                </c:pt>
                <c:pt idx="46">
                  <c:v>Albania</c:v>
                </c:pt>
                <c:pt idx="47">
                  <c:v>Japón</c:v>
                </c:pt>
                <c:pt idx="48">
                  <c:v>Bulgaria</c:v>
                </c:pt>
                <c:pt idx="49">
                  <c:v>Moldavia</c:v>
                </c:pt>
                <c:pt idx="50">
                  <c:v>República Checa</c:v>
                </c:pt>
                <c:pt idx="51">
                  <c:v>Israel</c:v>
                </c:pt>
                <c:pt idx="52">
                  <c:v>Nueva Zelanda*</c:v>
                </c:pt>
                <c:pt idx="53">
                  <c:v>Hungría</c:v>
                </c:pt>
                <c:pt idx="54">
                  <c:v>Kazajistán</c:v>
                </c:pt>
                <c:pt idx="55">
                  <c:v>Arabia Saudí</c:v>
                </c:pt>
                <c:pt idx="56">
                  <c:v>Tailandia</c:v>
                </c:pt>
                <c:pt idx="57">
                  <c:v>México</c:v>
                </c:pt>
                <c:pt idx="58">
                  <c:v>Suecia</c:v>
                </c:pt>
                <c:pt idx="59">
                  <c:v>Qatar</c:v>
                </c:pt>
                <c:pt idx="60">
                  <c:v>Dinamarca*</c:v>
                </c:pt>
                <c:pt idx="61">
                  <c:v>Brasil</c:v>
                </c:pt>
                <c:pt idx="62">
                  <c:v>Rumania</c:v>
                </c:pt>
                <c:pt idx="63">
                  <c:v>Georgia</c:v>
                </c:pt>
                <c:pt idx="64">
                  <c:v>Turquía</c:v>
                </c:pt>
                <c:pt idx="65">
                  <c:v>Islandia</c:v>
                </c:pt>
                <c:pt idx="66">
                  <c:v>Perú</c:v>
                </c:pt>
                <c:pt idx="67">
                  <c:v>Emiratos Árabes Unidos</c:v>
                </c:pt>
                <c:pt idx="68">
                  <c:v>España</c:v>
                </c:pt>
                <c:pt idx="69">
                  <c:v>Indonesia</c:v>
                </c:pt>
                <c:pt idx="71">
                  <c:v>Hong Kong (China)*</c:v>
                </c:pt>
                <c:pt idx="72">
                  <c:v>Baku (Azerbayán)</c:v>
                </c:pt>
                <c:pt idx="73">
                  <c:v>Taipei</c:v>
                </c:pt>
                <c:pt idx="74">
                  <c:v>Macao (China)</c:v>
                </c:pt>
                <c:pt idx="75">
                  <c:v>Kosovo</c:v>
                </c:pt>
              </c:strCache>
            </c:strRef>
          </c:cat>
          <c:val>
            <c:numRef>
              <c:f>'Figure II.5.3'!$B$60:$B$135</c:f>
              <c:numCache>
                <c:formatCode>0</c:formatCode>
                <c:ptCount val="76"/>
                <c:pt idx="0">
                  <c:v>59.38018798828125</c:v>
                </c:pt>
                <c:pt idx="1">
                  <c:v>49.924144744873047</c:v>
                </c:pt>
                <c:pt idx="2">
                  <c:v>44.807220458984375</c:v>
                </c:pt>
                <c:pt idx="3">
                  <c:v>44.252883911132813</c:v>
                </c:pt>
                <c:pt idx="4">
                  <c:v>39.500717163085938</c:v>
                </c:pt>
                <c:pt idx="5">
                  <c:v>36.926185607910156</c:v>
                </c:pt>
                <c:pt idx="6">
                  <c:v>36.536525726318359</c:v>
                </c:pt>
                <c:pt idx="7">
                  <c:v>36.099735260009766</c:v>
                </c:pt>
                <c:pt idx="8">
                  <c:v>31.045831680297852</c:v>
                </c:pt>
                <c:pt idx="9">
                  <c:v>30.253030776977539</c:v>
                </c:pt>
                <c:pt idx="10">
                  <c:v>29.992900848388672</c:v>
                </c:pt>
                <c:pt idx="11">
                  <c:v>29.564107894897461</c:v>
                </c:pt>
                <c:pt idx="12">
                  <c:v>29.245395660400391</c:v>
                </c:pt>
                <c:pt idx="13">
                  <c:v>28.065324783325195</c:v>
                </c:pt>
                <c:pt idx="14">
                  <c:v>27.558525085449219</c:v>
                </c:pt>
                <c:pt idx="15">
                  <c:v>27.422079086303711</c:v>
                </c:pt>
                <c:pt idx="16">
                  <c:v>26.253973007202148</c:v>
                </c:pt>
                <c:pt idx="17">
                  <c:v>25.427928924560547</c:v>
                </c:pt>
                <c:pt idx="18">
                  <c:v>25.211452484130859</c:v>
                </c:pt>
                <c:pt idx="19">
                  <c:v>25.032135009765625</c:v>
                </c:pt>
                <c:pt idx="20">
                  <c:v>24.188682556152344</c:v>
                </c:pt>
                <c:pt idx="21">
                  <c:v>23.234363555908203</c:v>
                </c:pt>
                <c:pt idx="22">
                  <c:v>23.233272552490234</c:v>
                </c:pt>
                <c:pt idx="23">
                  <c:v>23.001888275146484</c:v>
                </c:pt>
                <c:pt idx="24">
                  <c:v>22.917793273925781</c:v>
                </c:pt>
                <c:pt idx="25">
                  <c:v>22.705331802368164</c:v>
                </c:pt>
                <c:pt idx="26">
                  <c:v>21.018491744995117</c:v>
                </c:pt>
                <c:pt idx="27">
                  <c:v>20.83570671081543</c:v>
                </c:pt>
                <c:pt idx="28">
                  <c:v>20.541255950927734</c:v>
                </c:pt>
                <c:pt idx="29">
                  <c:v>19.55516242980957</c:v>
                </c:pt>
                <c:pt idx="30">
                  <c:v>19.539520263671875</c:v>
                </c:pt>
                <c:pt idx="31">
                  <c:v>19.436862945556641</c:v>
                </c:pt>
                <c:pt idx="32">
                  <c:v>19.137479782104492</c:v>
                </c:pt>
                <c:pt idx="33">
                  <c:v>18.783023834228516</c:v>
                </c:pt>
                <c:pt idx="34">
                  <c:v>18.570632934570313</c:v>
                </c:pt>
                <c:pt idx="35">
                  <c:v>18.345647811889648</c:v>
                </c:pt>
                <c:pt idx="36">
                  <c:v>16.748064041137695</c:v>
                </c:pt>
                <c:pt idx="37">
                  <c:v>16.579402923583984</c:v>
                </c:pt>
                <c:pt idx="38">
                  <c:v>16.318347930908203</c:v>
                </c:pt>
                <c:pt idx="39">
                  <c:v>16.077863693237305</c:v>
                </c:pt>
                <c:pt idx="40">
                  <c:v>15.984427452087402</c:v>
                </c:pt>
                <c:pt idx="41">
                  <c:v>15.774408340454102</c:v>
                </c:pt>
                <c:pt idx="42">
                  <c:v>11.670351982116699</c:v>
                </c:pt>
                <c:pt idx="43">
                  <c:v>11.648299217224121</c:v>
                </c:pt>
                <c:pt idx="44">
                  <c:v>11.384113311767578</c:v>
                </c:pt>
                <c:pt idx="45">
                  <c:v>11.048530578613281</c:v>
                </c:pt>
                <c:pt idx="46">
                  <c:v>11.039882659912109</c:v>
                </c:pt>
                <c:pt idx="47">
                  <c:v>10.879134178161621</c:v>
                </c:pt>
                <c:pt idx="48">
                  <c:v>9.8284578323364258</c:v>
                </c:pt>
                <c:pt idx="50">
                  <c:v>8.9892778396606445</c:v>
                </c:pt>
                <c:pt idx="54">
                  <c:v>6.8475551605224609</c:v>
                </c:pt>
                <c:pt idx="59">
                  <c:v>4.9871969223022461</c:v>
                </c:pt>
                <c:pt idx="60">
                  <c:v>4.8406620025634766</c:v>
                </c:pt>
                <c:pt idx="65">
                  <c:v>1.5216261148452759</c:v>
                </c:pt>
                <c:pt idx="69">
                  <c:v>-24.609800338745117</c:v>
                </c:pt>
                <c:pt idx="71">
                  <c:v>20.957145690917969</c:v>
                </c:pt>
                <c:pt idx="72">
                  <c:v>16.523416519165039</c:v>
                </c:pt>
                <c:pt idx="73">
                  <c:v>9.8138113021850586</c:v>
                </c:pt>
                <c:pt idx="74">
                  <c:v>8.9402990341186523</c:v>
                </c:pt>
                <c:pt idx="75">
                  <c:v>7.9635686874389648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38-4808-B33C-87E977515AFA}"/>
            </c:ext>
          </c:extLst>
        </c:ser>
        <c:ser>
          <c:idx val="1"/>
          <c:order val="1"/>
          <c:tx>
            <c:strRef>
              <c:f>'Figure II.5.3'!$B$57:$C$57</c:f>
              <c:strCache>
                <c:ptCount val="1"/>
                <c:pt idx="0">
                  <c:v>Falta de docentes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val>
            <c:numRef>
              <c:f>'Figure II.5.3'!$C$60:$C$135</c:f>
              <c:numCache>
                <c:formatCode>0</c:formatCode>
                <c:ptCount val="76"/>
                <c:pt idx="49">
                  <c:v>9.065089225769043</c:v>
                </c:pt>
                <c:pt idx="51">
                  <c:v>8.023345947265625</c:v>
                </c:pt>
                <c:pt idx="52">
                  <c:v>7.3372869491577148</c:v>
                </c:pt>
                <c:pt idx="53">
                  <c:v>6.9840121269226074</c:v>
                </c:pt>
                <c:pt idx="55">
                  <c:v>5.7377653121948242</c:v>
                </c:pt>
                <c:pt idx="56">
                  <c:v>5.5886139869689941</c:v>
                </c:pt>
                <c:pt idx="57">
                  <c:v>5.5819039344787598</c:v>
                </c:pt>
                <c:pt idx="58">
                  <c:v>5.4182376861572266</c:v>
                </c:pt>
                <c:pt idx="61">
                  <c:v>4.6597504615783691</c:v>
                </c:pt>
                <c:pt idx="62">
                  <c:v>3.8466794490814209</c:v>
                </c:pt>
                <c:pt idx="63">
                  <c:v>2.183086633682251</c:v>
                </c:pt>
                <c:pt idx="64">
                  <c:v>1.6998679637908936</c:v>
                </c:pt>
                <c:pt idx="66">
                  <c:v>1.2512497901916504</c:v>
                </c:pt>
                <c:pt idx="67">
                  <c:v>-0.70812022686004639</c:v>
                </c:pt>
                <c:pt idx="68">
                  <c:v>-2.153247594833374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38-4808-B33C-87E977515AFA}"/>
            </c:ext>
          </c:extLst>
        </c:ser>
        <c:ser>
          <c:idx val="2"/>
          <c:order val="2"/>
          <c:tx>
            <c:strRef>
              <c:f>'Figure II.5.3'!$D$57:$E$57</c:f>
              <c:strCache>
                <c:ptCount val="1"/>
                <c:pt idx="0">
                  <c:v>Docentes poco cualificados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marker>
          <c:val>
            <c:numRef>
              <c:f>'Figure II.5.3'!$D$60:$D$135</c:f>
              <c:numCache>
                <c:formatCode>0</c:formatCode>
                <c:ptCount val="76"/>
                <c:pt idx="0">
                  <c:v>27.169157028198242</c:v>
                </c:pt>
                <c:pt idx="1">
                  <c:v>19.096494674682617</c:v>
                </c:pt>
                <c:pt idx="2">
                  <c:v>22.206005096435547</c:v>
                </c:pt>
                <c:pt idx="3">
                  <c:v>12.446724891662598</c:v>
                </c:pt>
                <c:pt idx="4">
                  <c:v>19.134471893310547</c:v>
                </c:pt>
                <c:pt idx="5">
                  <c:v>11.718318939208984</c:v>
                </c:pt>
                <c:pt idx="6">
                  <c:v>25.233221054077148</c:v>
                </c:pt>
                <c:pt idx="7">
                  <c:v>21.982448577880859</c:v>
                </c:pt>
                <c:pt idx="10">
                  <c:v>13.511613845825195</c:v>
                </c:pt>
                <c:pt idx="11">
                  <c:v>11.445935249328613</c:v>
                </c:pt>
                <c:pt idx="12">
                  <c:v>18.092805862426758</c:v>
                </c:pt>
                <c:pt idx="13">
                  <c:v>13.642266273498535</c:v>
                </c:pt>
                <c:pt idx="16">
                  <c:v>11.914763450622559</c:v>
                </c:pt>
                <c:pt idx="17">
                  <c:v>10.266812324523926</c:v>
                </c:pt>
                <c:pt idx="18">
                  <c:v>6.8276171684265137</c:v>
                </c:pt>
                <c:pt idx="19">
                  <c:v>3.831235408782959</c:v>
                </c:pt>
                <c:pt idx="20">
                  <c:v>16.665750503540039</c:v>
                </c:pt>
                <c:pt idx="21">
                  <c:v>6.5675849914550781</c:v>
                </c:pt>
                <c:pt idx="22">
                  <c:v>10.942951202392578</c:v>
                </c:pt>
                <c:pt idx="23">
                  <c:v>19.829292297363281</c:v>
                </c:pt>
                <c:pt idx="24">
                  <c:v>11.553457260131836</c:v>
                </c:pt>
                <c:pt idx="25">
                  <c:v>10.487945556640625</c:v>
                </c:pt>
                <c:pt idx="26">
                  <c:v>9.088007926940918</c:v>
                </c:pt>
                <c:pt idx="27">
                  <c:v>1.461225152015686</c:v>
                </c:pt>
                <c:pt idx="28">
                  <c:v>9.7526512145996094</c:v>
                </c:pt>
                <c:pt idx="31">
                  <c:v>11.605380058288574</c:v>
                </c:pt>
                <c:pt idx="32">
                  <c:v>12.768811225891113</c:v>
                </c:pt>
                <c:pt idx="34">
                  <c:v>14.222471237182617</c:v>
                </c:pt>
                <c:pt idx="36">
                  <c:v>9.2753667831420898</c:v>
                </c:pt>
                <c:pt idx="37">
                  <c:v>10.018933296203613</c:v>
                </c:pt>
                <c:pt idx="38">
                  <c:v>9.7538080215454102</c:v>
                </c:pt>
                <c:pt idx="39">
                  <c:v>6.5264062881469727</c:v>
                </c:pt>
                <c:pt idx="41">
                  <c:v>6.6600842475891113</c:v>
                </c:pt>
                <c:pt idx="45">
                  <c:v>1.6323652267456055</c:v>
                </c:pt>
                <c:pt idx="50">
                  <c:v>10.074831962585449</c:v>
                </c:pt>
                <c:pt idx="57">
                  <c:v>9.3154735565185547</c:v>
                </c:pt>
                <c:pt idx="59">
                  <c:v>4.8111763000488281</c:v>
                </c:pt>
                <c:pt idx="62">
                  <c:v>5.5923810005187988</c:v>
                </c:pt>
                <c:pt idx="65">
                  <c:v>4.7553415298461914</c:v>
                </c:pt>
                <c:pt idx="67">
                  <c:v>-8.8588075637817383</c:v>
                </c:pt>
                <c:pt idx="69">
                  <c:v>-12.136773109436035</c:v>
                </c:pt>
                <c:pt idx="71">
                  <c:v>24.58729362487793</c:v>
                </c:pt>
                <c:pt idx="72">
                  <c:v>13.107185363769531</c:v>
                </c:pt>
                <c:pt idx="74">
                  <c:v>3.4041764736175537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38-4808-B33C-87E977515AFA}"/>
            </c:ext>
          </c:extLst>
        </c:ser>
        <c:ser>
          <c:idx val="3"/>
          <c:order val="3"/>
          <c:tx>
            <c:strRef>
              <c:f>'Figure II.5.3'!$D$57:$E$57</c:f>
              <c:strCache>
                <c:ptCount val="1"/>
                <c:pt idx="0">
                  <c:v>Docentes poco cualificados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accent1"/>
                </a:solidFill>
              </a:ln>
              <a:effectLst/>
            </c:spPr>
          </c:marker>
          <c:val>
            <c:numRef>
              <c:f>'Figure II.5.3'!$E$60:$E$135</c:f>
              <c:numCache>
                <c:formatCode>0</c:formatCode>
                <c:ptCount val="76"/>
                <c:pt idx="8">
                  <c:v>4.6552495956420898</c:v>
                </c:pt>
                <c:pt idx="9">
                  <c:v>3.9564223289489746</c:v>
                </c:pt>
                <c:pt idx="14">
                  <c:v>0.47929182648658752</c:v>
                </c:pt>
                <c:pt idx="15">
                  <c:v>4.6214900016784668</c:v>
                </c:pt>
                <c:pt idx="29">
                  <c:v>6.0641393661499023</c:v>
                </c:pt>
                <c:pt idx="30">
                  <c:v>7.178545743227005E-2</c:v>
                </c:pt>
                <c:pt idx="33">
                  <c:v>7.453582763671875</c:v>
                </c:pt>
                <c:pt idx="35">
                  <c:v>-1.2748944759368896</c:v>
                </c:pt>
                <c:pt idx="40">
                  <c:v>5.1638484001159668</c:v>
                </c:pt>
                <c:pt idx="42">
                  <c:v>8.3876639604568481E-2</c:v>
                </c:pt>
                <c:pt idx="43">
                  <c:v>1.6923516988754272</c:v>
                </c:pt>
                <c:pt idx="44">
                  <c:v>9.274317741394043</c:v>
                </c:pt>
                <c:pt idx="46">
                  <c:v>2.2476701736450195</c:v>
                </c:pt>
                <c:pt idx="47">
                  <c:v>2.951183557510376</c:v>
                </c:pt>
                <c:pt idx="48">
                  <c:v>3.4059951305389404</c:v>
                </c:pt>
                <c:pt idx="49">
                  <c:v>1.0782378911972046</c:v>
                </c:pt>
                <c:pt idx="51">
                  <c:v>10.122544288635254</c:v>
                </c:pt>
                <c:pt idx="52">
                  <c:v>7.2560606002807617</c:v>
                </c:pt>
                <c:pt idx="53">
                  <c:v>6.2384610176086426</c:v>
                </c:pt>
                <c:pt idx="54">
                  <c:v>6.3837838172912598</c:v>
                </c:pt>
                <c:pt idx="55">
                  <c:v>-0.74325495958328247</c:v>
                </c:pt>
                <c:pt idx="56">
                  <c:v>-1.515644907951355</c:v>
                </c:pt>
                <c:pt idx="58">
                  <c:v>4.8094792366027832</c:v>
                </c:pt>
                <c:pt idx="60">
                  <c:v>3.2821497917175293</c:v>
                </c:pt>
                <c:pt idx="61">
                  <c:v>0.4728703498840332</c:v>
                </c:pt>
                <c:pt idx="63">
                  <c:v>-7.5302739143371582</c:v>
                </c:pt>
                <c:pt idx="64">
                  <c:v>-3.472177267074585</c:v>
                </c:pt>
                <c:pt idx="66">
                  <c:v>2.2094948291778564</c:v>
                </c:pt>
                <c:pt idx="68">
                  <c:v>-0.97087448835372925</c:v>
                </c:pt>
                <c:pt idx="73">
                  <c:v>3.9646353721618652</c:v>
                </c:pt>
                <c:pt idx="75">
                  <c:v>2.5782403945922852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38-4808-B33C-87E977515AFA}"/>
            </c:ext>
          </c:extLst>
        </c:ser>
        <c:ser>
          <c:idx val="4"/>
          <c:order val="4"/>
          <c:tx>
            <c:strRef>
              <c:f>'Figure II.5.3'!$F$57:$G$57</c:f>
              <c:strCache>
                <c:ptCount val="1"/>
                <c:pt idx="0">
                  <c:v>Falta de material educativo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</c:marker>
          <c:val>
            <c:numRef>
              <c:f>'Figure II.5.3'!$F$60:$F$135</c:f>
              <c:numCache>
                <c:formatCode>0</c:formatCode>
                <c:ptCount val="76"/>
                <c:pt idx="4">
                  <c:v>33.011268615722656</c:v>
                </c:pt>
                <c:pt idx="6">
                  <c:v>-8.5962619781494141</c:v>
                </c:pt>
                <c:pt idx="9">
                  <c:v>-11.794301986694336</c:v>
                </c:pt>
                <c:pt idx="10">
                  <c:v>-6.5732078552246094</c:v>
                </c:pt>
                <c:pt idx="11">
                  <c:v>-16.694065093994141</c:v>
                </c:pt>
                <c:pt idx="12">
                  <c:v>-7.9787683486938477</c:v>
                </c:pt>
                <c:pt idx="15">
                  <c:v>-18.92167854309082</c:v>
                </c:pt>
                <c:pt idx="16">
                  <c:v>-15.182211875915527</c:v>
                </c:pt>
                <c:pt idx="17">
                  <c:v>-14.029960632324219</c:v>
                </c:pt>
                <c:pt idx="18">
                  <c:v>30.66510009765625</c:v>
                </c:pt>
                <c:pt idx="19">
                  <c:v>-4.3226008415222168</c:v>
                </c:pt>
                <c:pt idx="21">
                  <c:v>14.882887840270996</c:v>
                </c:pt>
                <c:pt idx="23">
                  <c:v>-23.12669563293457</c:v>
                </c:pt>
                <c:pt idx="24">
                  <c:v>-8.0106887817382813</c:v>
                </c:pt>
                <c:pt idx="26">
                  <c:v>-13.736274719238281</c:v>
                </c:pt>
                <c:pt idx="27">
                  <c:v>0.59335476160049438</c:v>
                </c:pt>
                <c:pt idx="28">
                  <c:v>-5.6773872375488281</c:v>
                </c:pt>
                <c:pt idx="30">
                  <c:v>-14.007973670959473</c:v>
                </c:pt>
                <c:pt idx="31">
                  <c:v>-5.7794785499572754</c:v>
                </c:pt>
                <c:pt idx="35">
                  <c:v>-10.543572425842285</c:v>
                </c:pt>
                <c:pt idx="38">
                  <c:v>-11.616786956787109</c:v>
                </c:pt>
                <c:pt idx="39">
                  <c:v>-17.143268585205078</c:v>
                </c:pt>
                <c:pt idx="40">
                  <c:v>-8.3949012756347656</c:v>
                </c:pt>
                <c:pt idx="41">
                  <c:v>-16.088607788085938</c:v>
                </c:pt>
                <c:pt idx="43">
                  <c:v>8.9248495101928711</c:v>
                </c:pt>
                <c:pt idx="44">
                  <c:v>15.281769752502441</c:v>
                </c:pt>
                <c:pt idx="45">
                  <c:v>-10.500123023986816</c:v>
                </c:pt>
                <c:pt idx="48">
                  <c:v>-12.000737190246582</c:v>
                </c:pt>
                <c:pt idx="49">
                  <c:v>-14.664521217346191</c:v>
                </c:pt>
                <c:pt idx="50">
                  <c:v>-12.629717826843262</c:v>
                </c:pt>
                <c:pt idx="54">
                  <c:v>-9.1441097259521484</c:v>
                </c:pt>
                <c:pt idx="56">
                  <c:v>-12.977508544921875</c:v>
                </c:pt>
                <c:pt idx="58">
                  <c:v>-6.2197041511535645</c:v>
                </c:pt>
                <c:pt idx="59">
                  <c:v>4.6046438217163086</c:v>
                </c:pt>
                <c:pt idx="60">
                  <c:v>-8.3133153915405273</c:v>
                </c:pt>
                <c:pt idx="61">
                  <c:v>-6.8995466232299805</c:v>
                </c:pt>
                <c:pt idx="65">
                  <c:v>-5.9209203720092773</c:v>
                </c:pt>
                <c:pt idx="67">
                  <c:v>-3.5116426944732666</c:v>
                </c:pt>
                <c:pt idx="68">
                  <c:v>-18.303604125976563</c:v>
                </c:pt>
                <c:pt idx="69">
                  <c:v>-21.664583206176758</c:v>
                </c:pt>
                <c:pt idx="74">
                  <c:v>3.7536342144012451</c:v>
                </c:pt>
                <c:pt idx="75">
                  <c:v>-15.661659240722656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38-4808-B33C-87E977515AFA}"/>
            </c:ext>
          </c:extLst>
        </c:ser>
        <c:ser>
          <c:idx val="5"/>
          <c:order val="5"/>
          <c:tx>
            <c:strRef>
              <c:f>'Figure II.5.3'!$F$57:$G$57</c:f>
              <c:strCache>
                <c:ptCount val="1"/>
                <c:pt idx="0">
                  <c:v>Falta de material educativo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'Figure II.5.3'!$G$60:$G$135</c:f>
              <c:numCache>
                <c:formatCode>0</c:formatCode>
                <c:ptCount val="76"/>
                <c:pt idx="1">
                  <c:v>-1.4950532913208008</c:v>
                </c:pt>
                <c:pt idx="2">
                  <c:v>-6.1789097785949707</c:v>
                </c:pt>
                <c:pt idx="3">
                  <c:v>-1.0483531951904297</c:v>
                </c:pt>
                <c:pt idx="7">
                  <c:v>-3.3411619663238525</c:v>
                </c:pt>
                <c:pt idx="8">
                  <c:v>2.377213716506958</c:v>
                </c:pt>
                <c:pt idx="13">
                  <c:v>-7.2080516815185547</c:v>
                </c:pt>
                <c:pt idx="14">
                  <c:v>4.0561652183532715</c:v>
                </c:pt>
                <c:pt idx="20">
                  <c:v>-2.4819514751434326</c:v>
                </c:pt>
                <c:pt idx="22">
                  <c:v>3.6659870147705078</c:v>
                </c:pt>
                <c:pt idx="29">
                  <c:v>-1.4985257387161255</c:v>
                </c:pt>
                <c:pt idx="32">
                  <c:v>7.9560837745666504</c:v>
                </c:pt>
                <c:pt idx="33">
                  <c:v>-2.6828680038452148</c:v>
                </c:pt>
                <c:pt idx="34">
                  <c:v>-5.4935922622680664</c:v>
                </c:pt>
                <c:pt idx="36">
                  <c:v>2.3164050579071045</c:v>
                </c:pt>
                <c:pt idx="37">
                  <c:v>3.5363097190856934</c:v>
                </c:pt>
                <c:pt idx="42">
                  <c:v>-4.567680835723877</c:v>
                </c:pt>
                <c:pt idx="46">
                  <c:v>4.228118896484375</c:v>
                </c:pt>
                <c:pt idx="47">
                  <c:v>-8.3110284805297852</c:v>
                </c:pt>
                <c:pt idx="51">
                  <c:v>3.5898256301879883</c:v>
                </c:pt>
                <c:pt idx="52">
                  <c:v>-2.9079275131225586</c:v>
                </c:pt>
                <c:pt idx="53">
                  <c:v>-1.8925720453262329</c:v>
                </c:pt>
                <c:pt idx="55">
                  <c:v>-0.98207461833953857</c:v>
                </c:pt>
                <c:pt idx="57">
                  <c:v>-6.5077934265136719</c:v>
                </c:pt>
                <c:pt idx="62">
                  <c:v>-8.9009103775024414</c:v>
                </c:pt>
                <c:pt idx="63">
                  <c:v>1.9347438812255859</c:v>
                </c:pt>
                <c:pt idx="64">
                  <c:v>1.8171868324279785</c:v>
                </c:pt>
                <c:pt idx="66">
                  <c:v>1.2528561353683472</c:v>
                </c:pt>
                <c:pt idx="71">
                  <c:v>-7.3032269477844238</c:v>
                </c:pt>
                <c:pt idx="72">
                  <c:v>9.0848817825317383</c:v>
                </c:pt>
                <c:pt idx="73">
                  <c:v>-5.2015395164489746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B38-4808-B33C-87E977515AFA}"/>
            </c:ext>
          </c:extLst>
        </c:ser>
        <c:ser>
          <c:idx val="6"/>
          <c:order val="6"/>
          <c:tx>
            <c:strRef>
              <c:f>'Figure II.5.3'!$H$57:$I$57</c:f>
              <c:strCache>
                <c:ptCount val="1"/>
                <c:pt idx="0">
                  <c:v>Material educativo poco cualificado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</c:marker>
          <c:val>
            <c:numRef>
              <c:f>'Figure II.5.3'!$H$60:$H$135</c:f>
              <c:numCache>
                <c:formatCode>0</c:formatCode>
                <c:ptCount val="76"/>
                <c:pt idx="2">
                  <c:v>-11.330887794494629</c:v>
                </c:pt>
                <c:pt idx="4">
                  <c:v>30.542572021484375</c:v>
                </c:pt>
                <c:pt idx="9">
                  <c:v>-15.263730049133301</c:v>
                </c:pt>
                <c:pt idx="10">
                  <c:v>-2.118736743927002</c:v>
                </c:pt>
                <c:pt idx="11">
                  <c:v>-16.088592529296875</c:v>
                </c:pt>
                <c:pt idx="15">
                  <c:v>-21.413467407226563</c:v>
                </c:pt>
                <c:pt idx="16">
                  <c:v>-15.661699295043945</c:v>
                </c:pt>
                <c:pt idx="17">
                  <c:v>-12.731854438781738</c:v>
                </c:pt>
                <c:pt idx="18">
                  <c:v>25.226078033447266</c:v>
                </c:pt>
                <c:pt idx="19">
                  <c:v>-0.3146435022354126</c:v>
                </c:pt>
                <c:pt idx="23">
                  <c:v>-19.524042129516602</c:v>
                </c:pt>
                <c:pt idx="26">
                  <c:v>-11.995391845703125</c:v>
                </c:pt>
                <c:pt idx="28">
                  <c:v>-4.8275189399719238</c:v>
                </c:pt>
                <c:pt idx="30">
                  <c:v>-11.831080436706543</c:v>
                </c:pt>
                <c:pt idx="31">
                  <c:v>-2.1159114837646484</c:v>
                </c:pt>
                <c:pt idx="32">
                  <c:v>9.1360435485839844</c:v>
                </c:pt>
                <c:pt idx="35">
                  <c:v>-13.22702693939209</c:v>
                </c:pt>
                <c:pt idx="38">
                  <c:v>-16.667915344238281</c:v>
                </c:pt>
                <c:pt idx="39">
                  <c:v>-13.066446304321289</c:v>
                </c:pt>
                <c:pt idx="41">
                  <c:v>-17.039785385131836</c:v>
                </c:pt>
                <c:pt idx="44">
                  <c:v>14.530256271362305</c:v>
                </c:pt>
                <c:pt idx="45">
                  <c:v>-3.1570055484771729</c:v>
                </c:pt>
                <c:pt idx="46">
                  <c:v>9.1182155609130859</c:v>
                </c:pt>
                <c:pt idx="50">
                  <c:v>-7.186347484588623</c:v>
                </c:pt>
                <c:pt idx="58">
                  <c:v>-7.1397809982299805</c:v>
                </c:pt>
                <c:pt idx="59">
                  <c:v>4.198704719543457</c:v>
                </c:pt>
                <c:pt idx="60">
                  <c:v>-7.0703086853027344</c:v>
                </c:pt>
                <c:pt idx="65">
                  <c:v>-1.9611480236053467</c:v>
                </c:pt>
                <c:pt idx="67">
                  <c:v>-2.1721041202545166</c:v>
                </c:pt>
                <c:pt idx="68">
                  <c:v>-11.319428443908691</c:v>
                </c:pt>
                <c:pt idx="69">
                  <c:v>-25.134468078613281</c:v>
                </c:pt>
                <c:pt idx="73">
                  <c:v>-5.1759071350097656</c:v>
                </c:pt>
                <c:pt idx="74">
                  <c:v>8.5187435150146484</c:v>
                </c:pt>
                <c:pt idx="75">
                  <c:v>-11.319631576538086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B38-4808-B33C-87E977515AFA}"/>
            </c:ext>
          </c:extLst>
        </c:ser>
        <c:ser>
          <c:idx val="7"/>
          <c:order val="7"/>
          <c:tx>
            <c:strRef>
              <c:f>'Figure II.5.3'!$H$57:$I$57</c:f>
              <c:strCache>
                <c:ptCount val="1"/>
                <c:pt idx="0">
                  <c:v>Material educativo poco cualificado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bg1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val>
            <c:numRef>
              <c:f>'Figure II.5.3'!$I$60:$I$135</c:f>
              <c:numCache>
                <c:formatCode>0</c:formatCode>
                <c:ptCount val="76"/>
                <c:pt idx="1">
                  <c:v>0.36510446667671204</c:v>
                </c:pt>
                <c:pt idx="3">
                  <c:v>-0.46711009740829468</c:v>
                </c:pt>
                <c:pt idx="6">
                  <c:v>-4.9463343620300293</c:v>
                </c:pt>
                <c:pt idx="7">
                  <c:v>-1.8166326284408569</c:v>
                </c:pt>
                <c:pt idx="8">
                  <c:v>-3.10603928565979</c:v>
                </c:pt>
                <c:pt idx="12">
                  <c:v>-1.4966062307357788</c:v>
                </c:pt>
                <c:pt idx="13">
                  <c:v>-1.8445215225219727</c:v>
                </c:pt>
                <c:pt idx="14">
                  <c:v>5.7724080085754395</c:v>
                </c:pt>
                <c:pt idx="20">
                  <c:v>-0.235923171043396</c:v>
                </c:pt>
                <c:pt idx="21">
                  <c:v>4.601738452911377</c:v>
                </c:pt>
                <c:pt idx="22">
                  <c:v>-3.0587537288665771</c:v>
                </c:pt>
                <c:pt idx="24">
                  <c:v>-4.4806385040283203</c:v>
                </c:pt>
                <c:pt idx="27">
                  <c:v>-0.16472925245761871</c:v>
                </c:pt>
                <c:pt idx="29">
                  <c:v>2.0310094356536865</c:v>
                </c:pt>
                <c:pt idx="33">
                  <c:v>-3.2347023487091064E-2</c:v>
                </c:pt>
                <c:pt idx="34">
                  <c:v>-4.4393463134765625</c:v>
                </c:pt>
                <c:pt idx="36">
                  <c:v>1.9795595407485962</c:v>
                </c:pt>
                <c:pt idx="37">
                  <c:v>6.5269412994384766</c:v>
                </c:pt>
                <c:pt idx="40">
                  <c:v>-2.8974666595458984</c:v>
                </c:pt>
                <c:pt idx="42">
                  <c:v>8.6697797775268555</c:v>
                </c:pt>
                <c:pt idx="43">
                  <c:v>7.5789008140563965</c:v>
                </c:pt>
                <c:pt idx="47">
                  <c:v>-6.0852093696594238</c:v>
                </c:pt>
                <c:pt idx="48">
                  <c:v>1.4067933559417725</c:v>
                </c:pt>
                <c:pt idx="49">
                  <c:v>-1.4044557809829712</c:v>
                </c:pt>
                <c:pt idx="51">
                  <c:v>1.2556972503662109</c:v>
                </c:pt>
                <c:pt idx="52">
                  <c:v>0.33325102925300598</c:v>
                </c:pt>
                <c:pt idx="53">
                  <c:v>-2.1292128562927246</c:v>
                </c:pt>
                <c:pt idx="54">
                  <c:v>-2.2151134014129639</c:v>
                </c:pt>
                <c:pt idx="55">
                  <c:v>3.4630632400512695</c:v>
                </c:pt>
                <c:pt idx="56">
                  <c:v>-7.797520637512207</c:v>
                </c:pt>
                <c:pt idx="57">
                  <c:v>-3.9967091083526611</c:v>
                </c:pt>
                <c:pt idx="61">
                  <c:v>-1.7445590496063232</c:v>
                </c:pt>
                <c:pt idx="62">
                  <c:v>-10.365026473999023</c:v>
                </c:pt>
                <c:pt idx="63">
                  <c:v>0.1919625997543335</c:v>
                </c:pt>
                <c:pt idx="64">
                  <c:v>1.4428662061691284</c:v>
                </c:pt>
                <c:pt idx="66">
                  <c:v>-2.8270108625292778E-2</c:v>
                </c:pt>
                <c:pt idx="71">
                  <c:v>-1.639091968536377</c:v>
                </c:pt>
                <c:pt idx="72">
                  <c:v>-6.4845952987670898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B38-4808-B33C-87E977515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467954767"/>
        <c:axId val="531207375"/>
      </c:lineChart>
      <c:catAx>
        <c:axId val="4679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31207375"/>
        <c:crosses val="autoZero"/>
        <c:auto val="1"/>
        <c:lblAlgn val="ctr"/>
        <c:lblOffset val="100"/>
        <c:tickLblSkip val="1"/>
        <c:noMultiLvlLbl val="0"/>
      </c:catAx>
      <c:valAx>
        <c:axId val="531207375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Percentage-point change between 2018 and 2022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7954767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legend>
      <c:legendPos val="t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77064145902071E-2"/>
          <c:y val="8.7589169265549424E-2"/>
          <c:w val="0.92550276973733048"/>
          <c:h val="0.628684936759723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'Figure II.5.11'!$C$54</c:f>
              <c:strCache>
                <c:ptCount val="1"/>
                <c:pt idx="0">
                  <c:v>Clases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val>
            <c:numRef>
              <c:f>'Figure II.5.11'!$C$56:$C$137</c:f>
              <c:numCache>
                <c:formatCode>0</c:formatCode>
                <c:ptCount val="82"/>
                <c:pt idx="0">
                  <c:v>22.677606076168061</c:v>
                </c:pt>
                <c:pt idx="1">
                  <c:v>17.568001189303331</c:v>
                </c:pt>
                <c:pt idx="2">
                  <c:v>22.85133079743812</c:v>
                </c:pt>
                <c:pt idx="3">
                  <c:v>23.846851569007949</c:v>
                </c:pt>
                <c:pt idx="4">
                  <c:v>20.864096576713759</c:v>
                </c:pt>
                <c:pt idx="5">
                  <c:v>20.42360883111289</c:v>
                </c:pt>
                <c:pt idx="6">
                  <c:v>20.660794445825491</c:v>
                </c:pt>
                <c:pt idx="7">
                  <c:v>22.08019879490725</c:v>
                </c:pt>
                <c:pt idx="8">
                  <c:v>20.766564896595369</c:v>
                </c:pt>
                <c:pt idx="9">
                  <c:v>25.48751019139598</c:v>
                </c:pt>
                <c:pt idx="10">
                  <c:v>23.035751062052611</c:v>
                </c:pt>
                <c:pt idx="11">
                  <c:v>23.38174787941179</c:v>
                </c:pt>
                <c:pt idx="12">
                  <c:v>23.885950542253809</c:v>
                </c:pt>
                <c:pt idx="13">
                  <c:v>24.028787416332261</c:v>
                </c:pt>
                <c:pt idx="14">
                  <c:v>24.246038390299908</c:v>
                </c:pt>
                <c:pt idx="15">
                  <c:v>25.914284883283869</c:v>
                </c:pt>
                <c:pt idx="16">
                  <c:v>17.034450776564771</c:v>
                </c:pt>
                <c:pt idx="17">
                  <c:v>18.137188201025161</c:v>
                </c:pt>
                <c:pt idx="18">
                  <c:v>25.373732595493539</c:v>
                </c:pt>
                <c:pt idx="19">
                  <c:v>23.536830148607891</c:v>
                </c:pt>
                <c:pt idx="20">
                  <c:v>25.190996858738711</c:v>
                </c:pt>
                <c:pt idx="21">
                  <c:v>19.499203553032231</c:v>
                </c:pt>
                <c:pt idx="22">
                  <c:v>18.193781431775911</c:v>
                </c:pt>
                <c:pt idx="23">
                  <c:v>21.894063679448699</c:v>
                </c:pt>
                <c:pt idx="24">
                  <c:v>23.824293422133351</c:v>
                </c:pt>
                <c:pt idx="25">
                  <c:v>21.00652040335175</c:v>
                </c:pt>
                <c:pt idx="26">
                  <c:v>23.668910755950989</c:v>
                </c:pt>
                <c:pt idx="27">
                  <c:v>24.211065353501919</c:v>
                </c:pt>
                <c:pt idx="28">
                  <c:v>27.45626926632778</c:v>
                </c:pt>
                <c:pt idx="29">
                  <c:v>24.402716491834809</c:v>
                </c:pt>
                <c:pt idx="30">
                  <c:v>26.068163886259029</c:v>
                </c:pt>
                <c:pt idx="31">
                  <c:v>13.179128881089801</c:v>
                </c:pt>
                <c:pt idx="32">
                  <c:v>25.624694155856979</c:v>
                </c:pt>
                <c:pt idx="33">
                  <c:v>27.977132995694621</c:v>
                </c:pt>
                <c:pt idx="34">
                  <c:v>24.149068630391309</c:v>
                </c:pt>
                <c:pt idx="35">
                  <c:v>26.737915229906989</c:v>
                </c:pt>
                <c:pt idx="36">
                  <c:v>20.01446253820124</c:v>
                </c:pt>
                <c:pt idx="37">
                  <c:v>19.25332968883523</c:v>
                </c:pt>
                <c:pt idx="38">
                  <c:v>19.68836385763715</c:v>
                </c:pt>
                <c:pt idx="39">
                  <c:v>14.874345242226079</c:v>
                </c:pt>
                <c:pt idx="40">
                  <c:v>25.240544777839322</c:v>
                </c:pt>
                <c:pt idx="41">
                  <c:v>29.123708680893319</c:v>
                </c:pt>
                <c:pt idx="42">
                  <c:v>21.010808002703332</c:v>
                </c:pt>
                <c:pt idx="43">
                  <c:v>19.234452039770051</c:v>
                </c:pt>
                <c:pt idx="44">
                  <c:v>12.82015564562661</c:v>
                </c:pt>
                <c:pt idx="45">
                  <c:v>14.35145988760677</c:v>
                </c:pt>
                <c:pt idx="46">
                  <c:v>12.229846880306621</c:v>
                </c:pt>
                <c:pt idx="47">
                  <c:v>9.0374113379230003</c:v>
                </c:pt>
                <c:pt idx="48">
                  <c:v>22.998897049041869</c:v>
                </c:pt>
                <c:pt idx="49">
                  <c:v>12.31883512906548</c:v>
                </c:pt>
                <c:pt idx="50">
                  <c:v>13.036941637793509</c:v>
                </c:pt>
                <c:pt idx="51">
                  <c:v>15.93148044356993</c:v>
                </c:pt>
                <c:pt idx="52">
                  <c:v>19.41137189460612</c:v>
                </c:pt>
                <c:pt idx="53">
                  <c:v>21.212890188534679</c:v>
                </c:pt>
                <c:pt idx="54">
                  <c:v>21.036608923784708</c:v>
                </c:pt>
                <c:pt idx="55">
                  <c:v>29.11518285877694</c:v>
                </c:pt>
                <c:pt idx="56">
                  <c:v>20.366998451408829</c:v>
                </c:pt>
                <c:pt idx="57">
                  <c:v>23.912503981755421</c:v>
                </c:pt>
                <c:pt idx="58">
                  <c:v>23.271187370843101</c:v>
                </c:pt>
                <c:pt idx="59">
                  <c:v>27.57333765401609</c:v>
                </c:pt>
                <c:pt idx="60">
                  <c:v>19.785446071816139</c:v>
                </c:pt>
                <c:pt idx="61">
                  <c:v>27.184927017095131</c:v>
                </c:pt>
                <c:pt idx="62">
                  <c:v>26.725569090050239</c:v>
                </c:pt>
                <c:pt idx="63">
                  <c:v>14.995048103354341</c:v>
                </c:pt>
                <c:pt idx="64">
                  <c:v>27.984672886704619</c:v>
                </c:pt>
                <c:pt idx="65">
                  <c:v>19.4115385863456</c:v>
                </c:pt>
                <c:pt idx="66">
                  <c:v>21.319687754495281</c:v>
                </c:pt>
                <c:pt idx="67">
                  <c:v>21.392200822275651</c:v>
                </c:pt>
                <c:pt idx="68">
                  <c:v>29.607038984536999</c:v>
                </c:pt>
                <c:pt idx="69">
                  <c:v>23.795545963711501</c:v>
                </c:pt>
                <c:pt idx="70">
                  <c:v>25.487689523706582</c:v>
                </c:pt>
                <c:pt idx="71">
                  <c:v>23.792120002911709</c:v>
                </c:pt>
                <c:pt idx="72">
                  <c:v>28.327569822334659</c:v>
                </c:pt>
                <c:pt idx="73">
                  <c:v>30.621783990306529</c:v>
                </c:pt>
                <c:pt idx="75">
                  <c:v>25.402900162307859</c:v>
                </c:pt>
                <c:pt idx="76">
                  <c:v>24.255923091626801</c:v>
                </c:pt>
                <c:pt idx="77">
                  <c:v>28.033861493589729</c:v>
                </c:pt>
                <c:pt idx="78">
                  <c:v>19.95313755352171</c:v>
                </c:pt>
                <c:pt idx="79">
                  <c:v>15.405788448495899</c:v>
                </c:pt>
                <c:pt idx="80">
                  <c:v>20.487267559620879</c:v>
                </c:pt>
                <c:pt idx="81">
                  <c:v>18.747128358490791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6-49B3-8EC7-FA58C5E9E7E6}"/>
            </c:ext>
          </c:extLst>
        </c:ser>
        <c:ser>
          <c:idx val="2"/>
          <c:order val="2"/>
          <c:tx>
            <c:strRef>
              <c:f>'Figure II.5.11'!$D$54</c:f>
              <c:strCache>
                <c:ptCount val="1"/>
                <c:pt idx="0">
                  <c:v>Horas de deberes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val>
            <c:numRef>
              <c:f>'Figure II.5.11'!$D$56:$D$137</c:f>
              <c:numCache>
                <c:formatCode>0</c:formatCode>
                <c:ptCount val="82"/>
                <c:pt idx="0">
                  <c:v>6.9184060096740723</c:v>
                </c:pt>
                <c:pt idx="1">
                  <c:v>10.45859527587891</c:v>
                </c:pt>
                <c:pt idx="2">
                  <c:v>6.9483513832092294</c:v>
                </c:pt>
                <c:pt idx="3">
                  <c:v>5.8862614631652832</c:v>
                </c:pt>
                <c:pt idx="4">
                  <c:v>8.7755489349365234</c:v>
                </c:pt>
                <c:pt idx="5">
                  <c:v>8.3742666244506836</c:v>
                </c:pt>
                <c:pt idx="6">
                  <c:v>11.659651756286619</c:v>
                </c:pt>
                <c:pt idx="7">
                  <c:v>10.4888801574707</c:v>
                </c:pt>
                <c:pt idx="8">
                  <c:v>14.14941310882568</c:v>
                </c:pt>
                <c:pt idx="9">
                  <c:v>7.0024967193603516</c:v>
                </c:pt>
                <c:pt idx="10">
                  <c:v>8.1460027694702148</c:v>
                </c:pt>
                <c:pt idx="11">
                  <c:v>8.7695779800415039</c:v>
                </c:pt>
                <c:pt idx="12">
                  <c:v>8.6911401748657227</c:v>
                </c:pt>
                <c:pt idx="13">
                  <c:v>9.5820550918579102</c:v>
                </c:pt>
                <c:pt idx="14">
                  <c:v>10.95316219329834</c:v>
                </c:pt>
                <c:pt idx="15">
                  <c:v>11.06137084960938</c:v>
                </c:pt>
                <c:pt idx="16">
                  <c:v>12.72299289703369</c:v>
                </c:pt>
                <c:pt idx="17">
                  <c:v>10.47158241271973</c:v>
                </c:pt>
                <c:pt idx="18">
                  <c:v>9.1279783248901367</c:v>
                </c:pt>
                <c:pt idx="19">
                  <c:v>9.9545631408691406</c:v>
                </c:pt>
                <c:pt idx="20">
                  <c:v>7.5439538955688477</c:v>
                </c:pt>
                <c:pt idx="21">
                  <c:v>12.957466125488279</c:v>
                </c:pt>
                <c:pt idx="22">
                  <c:v>11.66036224365234</c:v>
                </c:pt>
                <c:pt idx="23">
                  <c:v>11.60197734832764</c:v>
                </c:pt>
                <c:pt idx="24">
                  <c:v>11.23603343963623</c:v>
                </c:pt>
                <c:pt idx="25">
                  <c:v>10.968196868896481</c:v>
                </c:pt>
                <c:pt idx="26">
                  <c:v>10.769289016723629</c:v>
                </c:pt>
                <c:pt idx="27">
                  <c:v>10.870730400085449</c:v>
                </c:pt>
                <c:pt idx="28">
                  <c:v>9.0942964553833008</c:v>
                </c:pt>
                <c:pt idx="29">
                  <c:v>12.092300415039061</c:v>
                </c:pt>
                <c:pt idx="30">
                  <c:v>10.697811126708981</c:v>
                </c:pt>
                <c:pt idx="31">
                  <c:v>16.65150260925293</c:v>
                </c:pt>
                <c:pt idx="32">
                  <c:v>11.406450271606451</c:v>
                </c:pt>
                <c:pt idx="33">
                  <c:v>8.2202510833740234</c:v>
                </c:pt>
                <c:pt idx="34">
                  <c:v>12.45199012756348</c:v>
                </c:pt>
                <c:pt idx="35">
                  <c:v>9.6185035705566406</c:v>
                </c:pt>
                <c:pt idx="36">
                  <c:v>14.378170013427731</c:v>
                </c:pt>
                <c:pt idx="37">
                  <c:v>14.23237228393555</c:v>
                </c:pt>
                <c:pt idx="38">
                  <c:v>12.82504081726074</c:v>
                </c:pt>
                <c:pt idx="39">
                  <c:v>13.802141189575201</c:v>
                </c:pt>
                <c:pt idx="40">
                  <c:v>11.98291492462158</c:v>
                </c:pt>
                <c:pt idx="41">
                  <c:v>16.33444976806641</c:v>
                </c:pt>
                <c:pt idx="42">
                  <c:v>10.057130813598629</c:v>
                </c:pt>
                <c:pt idx="43">
                  <c:v>13.969246864318849</c:v>
                </c:pt>
                <c:pt idx="44">
                  <c:v>15.72819805145264</c:v>
                </c:pt>
                <c:pt idx="45">
                  <c:v>16.039154052734379</c:v>
                </c:pt>
                <c:pt idx="46">
                  <c:v>15.25961875915527</c:v>
                </c:pt>
                <c:pt idx="47">
                  <c:v>19.478876113891602</c:v>
                </c:pt>
                <c:pt idx="48">
                  <c:v>16.33579063415527</c:v>
                </c:pt>
                <c:pt idx="49">
                  <c:v>17.652156829833981</c:v>
                </c:pt>
                <c:pt idx="50">
                  <c:v>15.88319683074951</c:v>
                </c:pt>
                <c:pt idx="51">
                  <c:v>16.961544036865231</c:v>
                </c:pt>
                <c:pt idx="52">
                  <c:v>15.10499286651611</c:v>
                </c:pt>
                <c:pt idx="53">
                  <c:v>13.40835571289063</c:v>
                </c:pt>
                <c:pt idx="54">
                  <c:v>11.232955932617189</c:v>
                </c:pt>
                <c:pt idx="55">
                  <c:v>9.9559917449951172</c:v>
                </c:pt>
                <c:pt idx="56">
                  <c:v>12.801308631896971</c:v>
                </c:pt>
                <c:pt idx="57">
                  <c:v>12.63685417175293</c:v>
                </c:pt>
                <c:pt idx="58">
                  <c:v>11.56577682495117</c:v>
                </c:pt>
                <c:pt idx="59">
                  <c:v>14.72984409332275</c:v>
                </c:pt>
                <c:pt idx="60">
                  <c:v>13.39332962036133</c:v>
                </c:pt>
                <c:pt idx="61">
                  <c:v>16.308778762817379</c:v>
                </c:pt>
                <c:pt idx="62">
                  <c:v>11.4379415512085</c:v>
                </c:pt>
                <c:pt idx="63">
                  <c:v>16.488315582275391</c:v>
                </c:pt>
                <c:pt idx="64">
                  <c:v>14.51972007751465</c:v>
                </c:pt>
                <c:pt idx="65">
                  <c:v>13.88472366333008</c:v>
                </c:pt>
                <c:pt idx="66">
                  <c:v>15.96634674072266</c:v>
                </c:pt>
                <c:pt idx="67">
                  <c:v>18.444110870361332</c:v>
                </c:pt>
                <c:pt idx="68">
                  <c:v>15.12248611450195</c:v>
                </c:pt>
                <c:pt idx="69">
                  <c:v>15.057553291320801</c:v>
                </c:pt>
                <c:pt idx="70">
                  <c:v>16.511037826538089</c:v>
                </c:pt>
                <c:pt idx="71">
                  <c:v>18.245626449584961</c:v>
                </c:pt>
                <c:pt idx="72">
                  <c:v>13.39418888092041</c:v>
                </c:pt>
                <c:pt idx="73">
                  <c:v>17.76772499084473</c:v>
                </c:pt>
                <c:pt idx="75">
                  <c:v>13.05490016937256</c:v>
                </c:pt>
                <c:pt idx="76">
                  <c:v>13.982705116271971</c:v>
                </c:pt>
                <c:pt idx="77">
                  <c:v>11.17742919921875</c:v>
                </c:pt>
                <c:pt idx="78">
                  <c:v>11.788078308105471</c:v>
                </c:pt>
                <c:pt idx="79">
                  <c:v>16.67353630065918</c:v>
                </c:pt>
                <c:pt idx="80">
                  <c:v>12.579074859619141</c:v>
                </c:pt>
                <c:pt idx="81">
                  <c:v>14.38551235198975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6-49B3-8EC7-FA58C5E9E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40496703"/>
        <c:axId val="1985515567"/>
      </c:barChart>
      <c:lineChart>
        <c:grouping val="standard"/>
        <c:varyColors val="0"/>
        <c:ser>
          <c:idx val="0"/>
          <c:order val="0"/>
          <c:tx>
            <c:strRef>
              <c:f>'Figure II.5.11'!$B$54</c:f>
              <c:strCache>
                <c:ptCount val="1"/>
                <c:pt idx="0">
                  <c:v>Diferencia en matemáticas por hora de clase y deberes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marker>
          <c:cat>
            <c:strRef>
              <c:f>'Figure II.5.11'!$A$56:$A$137</c:f>
              <c:strCache>
                <c:ptCount val="82"/>
                <c:pt idx="0">
                  <c:v>Suiza</c:v>
                </c:pt>
                <c:pt idx="1">
                  <c:v>Estados Unidos*</c:v>
                </c:pt>
                <c:pt idx="2">
                  <c:v>República Checa</c:v>
                </c:pt>
                <c:pt idx="3">
                  <c:v>Finlandia</c:v>
                </c:pt>
                <c:pt idx="4">
                  <c:v>Nueva Zelanda*</c:v>
                </c:pt>
                <c:pt idx="5">
                  <c:v>República Eslovaca</c:v>
                </c:pt>
                <c:pt idx="6">
                  <c:v>Canadá*</c:v>
                </c:pt>
                <c:pt idx="7">
                  <c:v>Holanda*</c:v>
                </c:pt>
                <c:pt idx="8">
                  <c:v>Corea</c:v>
                </c:pt>
                <c:pt idx="9">
                  <c:v>Dinamarca*</c:v>
                </c:pt>
                <c:pt idx="10">
                  <c:v>Noruega</c:v>
                </c:pt>
                <c:pt idx="11">
                  <c:v>Suecia</c:v>
                </c:pt>
                <c:pt idx="12">
                  <c:v>Eslovenia</c:v>
                </c:pt>
                <c:pt idx="13">
                  <c:v>Australia*</c:v>
                </c:pt>
                <c:pt idx="14">
                  <c:v>Estonia</c:v>
                </c:pt>
                <c:pt idx="15">
                  <c:v>Japón</c:v>
                </c:pt>
                <c:pt idx="16">
                  <c:v>Rumanía</c:v>
                </c:pt>
                <c:pt idx="17">
                  <c:v>Montenegro</c:v>
                </c:pt>
                <c:pt idx="18">
                  <c:v>Austria</c:v>
                </c:pt>
                <c:pt idx="19">
                  <c:v>Hungría</c:v>
                </c:pt>
                <c:pt idx="20">
                  <c:v>Islandia</c:v>
                </c:pt>
                <c:pt idx="21">
                  <c:v>Turquía</c:v>
                </c:pt>
                <c:pt idx="22">
                  <c:v>Qatar</c:v>
                </c:pt>
                <c:pt idx="23">
                  <c:v>Croacia</c:v>
                </c:pt>
                <c:pt idx="24">
                  <c:v>Letonia*</c:v>
                </c:pt>
                <c:pt idx="25">
                  <c:v>Serbia</c:v>
                </c:pt>
                <c:pt idx="26">
                  <c:v>OCDE</c:v>
                </c:pt>
                <c:pt idx="27">
                  <c:v>Francia</c:v>
                </c:pt>
                <c:pt idx="28">
                  <c:v>Irlanda*</c:v>
                </c:pt>
                <c:pt idx="29">
                  <c:v>Polonia</c:v>
                </c:pt>
                <c:pt idx="30">
                  <c:v>Reino Unido*</c:v>
                </c:pt>
                <c:pt idx="31">
                  <c:v>México</c:v>
                </c:pt>
                <c:pt idx="32">
                  <c:v>Bélgica</c:v>
                </c:pt>
                <c:pt idx="33">
                  <c:v>Alemania</c:v>
                </c:pt>
                <c:pt idx="34">
                  <c:v>Lituania</c:v>
                </c:pt>
                <c:pt idx="35">
                  <c:v>Portugal</c:v>
                </c:pt>
                <c:pt idx="36">
                  <c:v>Brunei Darussalam</c:v>
                </c:pt>
                <c:pt idx="37">
                  <c:v>Grecia</c:v>
                </c:pt>
                <c:pt idx="38">
                  <c:v>Bulgaria</c:v>
                </c:pt>
                <c:pt idx="39">
                  <c:v>Indonesia</c:v>
                </c:pt>
                <c:pt idx="40">
                  <c:v>España</c:v>
                </c:pt>
                <c:pt idx="41">
                  <c:v>Singapur</c:v>
                </c:pt>
                <c:pt idx="42">
                  <c:v>Arabia Saudí</c:v>
                </c:pt>
                <c:pt idx="43">
                  <c:v>Moldavia</c:v>
                </c:pt>
                <c:pt idx="44">
                  <c:v>Filipinas</c:v>
                </c:pt>
                <c:pt idx="45">
                  <c:v>Jamaica*</c:v>
                </c:pt>
                <c:pt idx="46">
                  <c:v>República Dominicana</c:v>
                </c:pt>
                <c:pt idx="47">
                  <c:v>Guatemala</c:v>
                </c:pt>
                <c:pt idx="48">
                  <c:v>Vietnam</c:v>
                </c:pt>
                <c:pt idx="49">
                  <c:v>Panamá*</c:v>
                </c:pt>
                <c:pt idx="50">
                  <c:v>El Salvador</c:v>
                </c:pt>
                <c:pt idx="51">
                  <c:v>Georgia</c:v>
                </c:pt>
                <c:pt idx="52">
                  <c:v>Malasia</c:v>
                </c:pt>
                <c:pt idx="53">
                  <c:v>Uruguay</c:v>
                </c:pt>
                <c:pt idx="54">
                  <c:v>Brasil</c:v>
                </c:pt>
                <c:pt idx="55">
                  <c:v>Israel</c:v>
                </c:pt>
                <c:pt idx="56">
                  <c:v>Macedonia del Norte</c:v>
                </c:pt>
                <c:pt idx="57">
                  <c:v>Kazajistán</c:v>
                </c:pt>
                <c:pt idx="58">
                  <c:v>Tailandia</c:v>
                </c:pt>
                <c:pt idx="59">
                  <c:v>Malta</c:v>
                </c:pt>
                <c:pt idx="60">
                  <c:v>Jordania</c:v>
                </c:pt>
                <c:pt idx="61">
                  <c:v>Italia</c:v>
                </c:pt>
                <c:pt idx="62">
                  <c:v>Chile</c:v>
                </c:pt>
                <c:pt idx="63">
                  <c:v>Paraguay</c:v>
                </c:pt>
                <c:pt idx="64">
                  <c:v>Emiratos Árabes Unidos</c:v>
                </c:pt>
                <c:pt idx="65">
                  <c:v>Camboya</c:v>
                </c:pt>
                <c:pt idx="66">
                  <c:v>Albania</c:v>
                </c:pt>
                <c:pt idx="67">
                  <c:v>Perú</c:v>
                </c:pt>
                <c:pt idx="68">
                  <c:v>Mongolia</c:v>
                </c:pt>
                <c:pt idx="69">
                  <c:v>Uzbequistán</c:v>
                </c:pt>
                <c:pt idx="70">
                  <c:v>Costa Rica</c:v>
                </c:pt>
                <c:pt idx="71">
                  <c:v>Colombia</c:v>
                </c:pt>
                <c:pt idx="72">
                  <c:v>Argentina</c:v>
                </c:pt>
                <c:pt idx="73">
                  <c:v>Marruecos</c:v>
                </c:pt>
                <c:pt idx="75">
                  <c:v>Macao (China)</c:v>
                </c:pt>
                <c:pt idx="76">
                  <c:v>Hong Kong (China)*</c:v>
                </c:pt>
                <c:pt idx="77">
                  <c:v>Taipei</c:v>
                </c:pt>
                <c:pt idx="78">
                  <c:v>Ucrania (18 of 27)</c:v>
                </c:pt>
                <c:pt idx="79">
                  <c:v>Baku (Azerbayán)</c:v>
                </c:pt>
                <c:pt idx="80">
                  <c:v>Autoridad Palestina</c:v>
                </c:pt>
                <c:pt idx="81">
                  <c:v>Kosovo</c:v>
                </c:pt>
              </c:strCache>
            </c:strRef>
          </c:cat>
          <c:val>
            <c:numRef>
              <c:f>'Figure II.5.11'!$B$56:$B$137</c:f>
              <c:numCache>
                <c:formatCode>0</c:formatCode>
                <c:ptCount val="82"/>
                <c:pt idx="0">
                  <c:v>17.164155960083011</c:v>
                </c:pt>
                <c:pt idx="1">
                  <c:v>16.58738899230957</c:v>
                </c:pt>
                <c:pt idx="2">
                  <c:v>16.34243011474609</c:v>
                </c:pt>
                <c:pt idx="3">
                  <c:v>16.282831192016602</c:v>
                </c:pt>
                <c:pt idx="4">
                  <c:v>16.163290023803711</c:v>
                </c:pt>
                <c:pt idx="5">
                  <c:v>16.112113952636719</c:v>
                </c:pt>
                <c:pt idx="6">
                  <c:v>15.375651359558111</c:v>
                </c:pt>
                <c:pt idx="7">
                  <c:v>15.127097129821779</c:v>
                </c:pt>
                <c:pt idx="8">
                  <c:v>15.10204029083252</c:v>
                </c:pt>
                <c:pt idx="9">
                  <c:v>15.059211730957029</c:v>
                </c:pt>
                <c:pt idx="10">
                  <c:v>15.02320766448975</c:v>
                </c:pt>
                <c:pt idx="11">
                  <c:v>14.984330177307131</c:v>
                </c:pt>
                <c:pt idx="12">
                  <c:v>14.87330532073975</c:v>
                </c:pt>
                <c:pt idx="13">
                  <c:v>14.491878509521481</c:v>
                </c:pt>
                <c:pt idx="14">
                  <c:v>14.48745918273926</c:v>
                </c:pt>
                <c:pt idx="15">
                  <c:v>14.484646797180179</c:v>
                </c:pt>
                <c:pt idx="16">
                  <c:v>14.37489032745361</c:v>
                </c:pt>
                <c:pt idx="17">
                  <c:v>14.177511215209959</c:v>
                </c:pt>
                <c:pt idx="18">
                  <c:v>14.122994422912599</c:v>
                </c:pt>
                <c:pt idx="19">
                  <c:v>14.11634635925293</c:v>
                </c:pt>
                <c:pt idx="20">
                  <c:v>14.018547058105471</c:v>
                </c:pt>
                <c:pt idx="21">
                  <c:v>13.961746215820311</c:v>
                </c:pt>
                <c:pt idx="22">
                  <c:v>13.870979309082029</c:v>
                </c:pt>
                <c:pt idx="23">
                  <c:v>13.82566928863525</c:v>
                </c:pt>
                <c:pt idx="24">
                  <c:v>13.78080368041992</c:v>
                </c:pt>
                <c:pt idx="25">
                  <c:v>13.757015228271481</c:v>
                </c:pt>
                <c:pt idx="26">
                  <c:v>13.71609687805176</c:v>
                </c:pt>
                <c:pt idx="27">
                  <c:v>13.509696960449221</c:v>
                </c:pt>
                <c:pt idx="28">
                  <c:v>13.451180458068849</c:v>
                </c:pt>
                <c:pt idx="29">
                  <c:v>13.397994995117189</c:v>
                </c:pt>
                <c:pt idx="30">
                  <c:v>13.299662590026861</c:v>
                </c:pt>
                <c:pt idx="31">
                  <c:v>13.2424259185791</c:v>
                </c:pt>
                <c:pt idx="32">
                  <c:v>13.21824741363525</c:v>
                </c:pt>
                <c:pt idx="33">
                  <c:v>13.11770057678223</c:v>
                </c:pt>
                <c:pt idx="34">
                  <c:v>12.981776237487789</c:v>
                </c:pt>
                <c:pt idx="35">
                  <c:v>12.98011589050293</c:v>
                </c:pt>
                <c:pt idx="36">
                  <c:v>12.85429668426514</c:v>
                </c:pt>
                <c:pt idx="37">
                  <c:v>12.84567070007324</c:v>
                </c:pt>
                <c:pt idx="38">
                  <c:v>12.83482646942139</c:v>
                </c:pt>
                <c:pt idx="39">
                  <c:v>12.74651432037354</c:v>
                </c:pt>
                <c:pt idx="40">
                  <c:v>12.710806846618651</c:v>
                </c:pt>
                <c:pt idx="41">
                  <c:v>12.641599655151371</c:v>
                </c:pt>
                <c:pt idx="42">
                  <c:v>12.51391696929932</c:v>
                </c:pt>
                <c:pt idx="43">
                  <c:v>12.47445583343506</c:v>
                </c:pt>
                <c:pt idx="44">
                  <c:v>12.42522525787354</c:v>
                </c:pt>
                <c:pt idx="45">
                  <c:v>12.41886520385742</c:v>
                </c:pt>
                <c:pt idx="46">
                  <c:v>12.335898399353029</c:v>
                </c:pt>
                <c:pt idx="47">
                  <c:v>12.070277214050289</c:v>
                </c:pt>
                <c:pt idx="48">
                  <c:v>11.933549880981451</c:v>
                </c:pt>
                <c:pt idx="49">
                  <c:v>11.897287368774411</c:v>
                </c:pt>
                <c:pt idx="50">
                  <c:v>11.876468658447269</c:v>
                </c:pt>
                <c:pt idx="51">
                  <c:v>11.857353210449221</c:v>
                </c:pt>
                <c:pt idx="52">
                  <c:v>11.840395927429199</c:v>
                </c:pt>
                <c:pt idx="53">
                  <c:v>11.805238723754879</c:v>
                </c:pt>
                <c:pt idx="54">
                  <c:v>11.73524856567383</c:v>
                </c:pt>
                <c:pt idx="55">
                  <c:v>11.719552040100099</c:v>
                </c:pt>
                <c:pt idx="56">
                  <c:v>11.71526432037354</c:v>
                </c:pt>
                <c:pt idx="57">
                  <c:v>11.64012622833252</c:v>
                </c:pt>
                <c:pt idx="58">
                  <c:v>11.30825710296631</c:v>
                </c:pt>
                <c:pt idx="59">
                  <c:v>11.01610088348389</c:v>
                </c:pt>
                <c:pt idx="60">
                  <c:v>10.88732242584229</c:v>
                </c:pt>
                <c:pt idx="61">
                  <c:v>10.83511924743652</c:v>
                </c:pt>
                <c:pt idx="62">
                  <c:v>10.787702560424799</c:v>
                </c:pt>
                <c:pt idx="63">
                  <c:v>10.72120952606201</c:v>
                </c:pt>
                <c:pt idx="64">
                  <c:v>10.142727851867679</c:v>
                </c:pt>
                <c:pt idx="65">
                  <c:v>10.10311794281006</c:v>
                </c:pt>
                <c:pt idx="66">
                  <c:v>9.8755941390991211</c:v>
                </c:pt>
                <c:pt idx="67">
                  <c:v>9.8210849761962891</c:v>
                </c:pt>
                <c:pt idx="68">
                  <c:v>9.492457389831543</c:v>
                </c:pt>
                <c:pt idx="69">
                  <c:v>9.3669586181640625</c:v>
                </c:pt>
                <c:pt idx="70">
                  <c:v>9.1568498611450195</c:v>
                </c:pt>
                <c:pt idx="71">
                  <c:v>9.1036481857299805</c:v>
                </c:pt>
                <c:pt idx="72">
                  <c:v>9.048731803894043</c:v>
                </c:pt>
                <c:pt idx="73">
                  <c:v>7.5381259918212891</c:v>
                </c:pt>
                <c:pt idx="75">
                  <c:v>14.351396560668951</c:v>
                </c:pt>
                <c:pt idx="76">
                  <c:v>14.131045341491699</c:v>
                </c:pt>
                <c:pt idx="77">
                  <c:v>13.95246410369873</c:v>
                </c:pt>
                <c:pt idx="78">
                  <c:v>13.888734817504879</c:v>
                </c:pt>
                <c:pt idx="79">
                  <c:v>12.371903419494631</c:v>
                </c:pt>
                <c:pt idx="80">
                  <c:v>11.060996055603029</c:v>
                </c:pt>
                <c:pt idx="81">
                  <c:v>10.713376045227051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16-49B3-8EC7-FA58C5E9E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467975183"/>
        <c:axId val="1925120271"/>
      </c:lineChart>
      <c:catAx>
        <c:axId val="46797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25120271"/>
        <c:crosses val="autoZero"/>
        <c:auto val="1"/>
        <c:lblAlgn val="ctr"/>
        <c:lblOffset val="100"/>
        <c:tickLblSkip val="1"/>
        <c:noMultiLvlLbl val="0"/>
      </c:catAx>
      <c:valAx>
        <c:axId val="192512027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67975183"/>
        <c:crosses val="autoZero"/>
        <c:crossBetween val="between"/>
      </c:valAx>
      <c:valAx>
        <c:axId val="1985515567"/>
        <c:scaling>
          <c:orientation val="minMax"/>
          <c:max val="50"/>
        </c:scaling>
        <c:delete val="0"/>
        <c:axPos val="r"/>
        <c:numFmt formatCode="0" sourceLinked="1"/>
        <c:majorTickMark val="none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0496703"/>
        <c:crosses val="max"/>
        <c:crossBetween val="between"/>
      </c:valAx>
      <c:catAx>
        <c:axId val="640496703"/>
        <c:scaling>
          <c:orientation val="minMax"/>
        </c:scaling>
        <c:delete val="1"/>
        <c:axPos val="b"/>
        <c:majorTickMark val="out"/>
        <c:minorTickMark val="none"/>
        <c:tickLblPos val="nextTo"/>
        <c:crossAx val="1985515567"/>
        <c:crosses val="autoZero"/>
        <c:auto val="1"/>
        <c:lblAlgn val="ctr"/>
        <c:lblOffset val="100"/>
        <c:noMultiLvlLbl val="0"/>
      </c:catAx>
      <c:spPr>
        <a:noFill/>
        <a:ln w="6350">
          <a:solidFill>
            <a:schemeClr val="tx1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6B264-C556-4A85-8D52-AF821BF206D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C36D0C-175D-4D90-8FC5-38A94B431CD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600" b="1"/>
            <a:t>Gasto en educación</a:t>
          </a:r>
        </a:p>
      </dgm:t>
    </dgm:pt>
    <dgm:pt modelId="{21E06507-9D42-4189-9A84-544C06F35BCE}" type="parTrans" cxnId="{D8392106-5C09-44B8-B166-A7C2758DE713}">
      <dgm:prSet/>
      <dgm:spPr/>
      <dgm:t>
        <a:bodyPr/>
        <a:lstStyle/>
        <a:p>
          <a:endParaRPr lang="en-GB"/>
        </a:p>
      </dgm:t>
    </dgm:pt>
    <dgm:pt modelId="{A80B9385-5DDF-49A5-B3D0-A9422D4B03E2}" type="sibTrans" cxnId="{D8392106-5C09-44B8-B166-A7C2758DE713}">
      <dgm:prSet/>
      <dgm:spPr/>
      <dgm:t>
        <a:bodyPr/>
        <a:lstStyle/>
        <a:p>
          <a:endParaRPr lang="en-GB"/>
        </a:p>
      </dgm:t>
    </dgm:pt>
    <dgm:pt modelId="{095F35B0-B2C3-4C8F-9D46-422BB5AD9389}">
      <dgm:prSet phldrT="[Text]"/>
      <dgm:spPr/>
      <dgm:t>
        <a:bodyPr/>
        <a:lstStyle/>
        <a:p>
          <a:r>
            <a:rPr lang="en-GB"/>
            <a:t>Gasto en educación</a:t>
          </a:r>
        </a:p>
      </dgm:t>
    </dgm:pt>
    <dgm:pt modelId="{250037F7-6B7C-4913-8953-3761DB59FAE5}" type="parTrans" cxnId="{46CF44E4-2AF1-4F0A-A47F-B1DACF5064B7}">
      <dgm:prSet/>
      <dgm:spPr/>
      <dgm:t>
        <a:bodyPr/>
        <a:lstStyle/>
        <a:p>
          <a:endParaRPr lang="en-GB"/>
        </a:p>
      </dgm:t>
    </dgm:pt>
    <dgm:pt modelId="{2F3A5EB0-B8C4-4787-ABB5-046C92290F6D}" type="sibTrans" cxnId="{46CF44E4-2AF1-4F0A-A47F-B1DACF5064B7}">
      <dgm:prSet/>
      <dgm:spPr/>
      <dgm:t>
        <a:bodyPr/>
        <a:lstStyle/>
        <a:p>
          <a:endParaRPr lang="en-GB"/>
        </a:p>
      </dgm:t>
    </dgm:pt>
    <dgm:pt modelId="{6B504A9F-A825-4334-B214-7E5D31DBC7B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800" b="1"/>
            <a:t>Recursos Humanos</a:t>
          </a:r>
        </a:p>
      </dgm:t>
    </dgm:pt>
    <dgm:pt modelId="{7C87BE44-B342-4263-B4D1-4C14C718BC1C}" type="parTrans" cxnId="{94D130A3-1AC9-4FCA-9FA8-090D6E631C71}">
      <dgm:prSet/>
      <dgm:spPr/>
      <dgm:t>
        <a:bodyPr/>
        <a:lstStyle/>
        <a:p>
          <a:endParaRPr lang="en-GB"/>
        </a:p>
      </dgm:t>
    </dgm:pt>
    <dgm:pt modelId="{803B582E-75C9-41FB-8694-E1E0EE891EAD}" type="sibTrans" cxnId="{94D130A3-1AC9-4FCA-9FA8-090D6E631C71}">
      <dgm:prSet/>
      <dgm:spPr/>
      <dgm:t>
        <a:bodyPr/>
        <a:lstStyle/>
        <a:p>
          <a:endParaRPr lang="en-GB"/>
        </a:p>
      </dgm:t>
    </dgm:pt>
    <dgm:pt modelId="{87C1D3CE-827A-4952-A7F5-0949E464DA9A}">
      <dgm:prSet phldrT="[Text]"/>
      <dgm:spPr/>
      <dgm:t>
        <a:bodyPr/>
        <a:lstStyle/>
        <a:p>
          <a:r>
            <a:rPr lang="en-GB"/>
            <a:t>Escasez de personal educativo</a:t>
          </a:r>
        </a:p>
      </dgm:t>
    </dgm:pt>
    <dgm:pt modelId="{4BE3B205-3383-492C-9653-C13F10E1630C}" type="parTrans" cxnId="{F77383AD-7131-41CA-8212-33D65947D98B}">
      <dgm:prSet/>
      <dgm:spPr/>
      <dgm:t>
        <a:bodyPr/>
        <a:lstStyle/>
        <a:p>
          <a:endParaRPr lang="en-GB"/>
        </a:p>
      </dgm:t>
    </dgm:pt>
    <dgm:pt modelId="{E41507F3-DC17-4D8A-B5CF-56B7CFE8C2FA}" type="sibTrans" cxnId="{F77383AD-7131-41CA-8212-33D65947D98B}">
      <dgm:prSet/>
      <dgm:spPr/>
      <dgm:t>
        <a:bodyPr/>
        <a:lstStyle/>
        <a:p>
          <a:endParaRPr lang="en-GB"/>
        </a:p>
      </dgm:t>
    </dgm:pt>
    <dgm:pt modelId="{F8B6D5D1-ABF1-4ECE-9E39-314257BD2632}">
      <dgm:prSet phldrT="[Text]"/>
      <dgm:spPr/>
      <dgm:t>
        <a:bodyPr/>
        <a:lstStyle/>
        <a:p>
          <a:r>
            <a:rPr lang="en-GB"/>
            <a:t>Ratio alumnos por profesor</a:t>
          </a:r>
        </a:p>
        <a:p>
          <a:r>
            <a:rPr lang="en-GB"/>
            <a:t>Tamaño de la clase </a:t>
          </a:r>
        </a:p>
      </dgm:t>
    </dgm:pt>
    <dgm:pt modelId="{950CBA04-AD3D-446F-AC23-3F435092C938}" type="parTrans" cxnId="{FCE62DBF-D0AC-423D-8EE6-A0829C58E197}">
      <dgm:prSet/>
      <dgm:spPr/>
      <dgm:t>
        <a:bodyPr/>
        <a:lstStyle/>
        <a:p>
          <a:endParaRPr lang="en-GB"/>
        </a:p>
      </dgm:t>
    </dgm:pt>
    <dgm:pt modelId="{FAB710D1-2605-4764-B3F0-C07C87340260}" type="sibTrans" cxnId="{FCE62DBF-D0AC-423D-8EE6-A0829C58E197}">
      <dgm:prSet/>
      <dgm:spPr/>
      <dgm:t>
        <a:bodyPr/>
        <a:lstStyle/>
        <a:p>
          <a:endParaRPr lang="en-GB"/>
        </a:p>
      </dgm:t>
    </dgm:pt>
    <dgm:pt modelId="{26272C05-E809-4DCA-B4A7-E2597A1CAD0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600" b="1"/>
            <a:t>Recursos Materiales</a:t>
          </a:r>
        </a:p>
      </dgm:t>
    </dgm:pt>
    <dgm:pt modelId="{8D788C1C-C991-4E21-B46F-A37B27D8AD5D}" type="parTrans" cxnId="{92418948-E506-430B-BB13-954A741F03CA}">
      <dgm:prSet/>
      <dgm:spPr/>
      <dgm:t>
        <a:bodyPr/>
        <a:lstStyle/>
        <a:p>
          <a:endParaRPr lang="en-GB"/>
        </a:p>
      </dgm:t>
    </dgm:pt>
    <dgm:pt modelId="{F1BF29DE-1157-4B05-9183-E7ACD9F570EC}" type="sibTrans" cxnId="{92418948-E506-430B-BB13-954A741F03CA}">
      <dgm:prSet/>
      <dgm:spPr/>
      <dgm:t>
        <a:bodyPr/>
        <a:lstStyle/>
        <a:p>
          <a:endParaRPr lang="en-GB"/>
        </a:p>
      </dgm:t>
    </dgm:pt>
    <dgm:pt modelId="{CD776F16-65B9-4E24-88E2-AA7D98022B0F}">
      <dgm:prSet phldrT="[Text]"/>
      <dgm:spPr/>
      <dgm:t>
        <a:bodyPr/>
        <a:lstStyle/>
        <a:p>
          <a:r>
            <a:rPr lang="en-GB">
              <a:solidFill>
                <a:sysClr val="windowText" lastClr="000000"/>
              </a:solidFill>
            </a:rPr>
            <a:t>Escasez de material educativo e infraestructuras físicas</a:t>
          </a:r>
        </a:p>
      </dgm:t>
    </dgm:pt>
    <dgm:pt modelId="{0E1FF5B2-71C1-454F-9FEA-B0D361064AF0}" type="parTrans" cxnId="{85D28E6D-9049-451F-9B48-6106A0CD106B}">
      <dgm:prSet/>
      <dgm:spPr/>
      <dgm:t>
        <a:bodyPr/>
        <a:lstStyle/>
        <a:p>
          <a:endParaRPr lang="en-GB"/>
        </a:p>
      </dgm:t>
    </dgm:pt>
    <dgm:pt modelId="{96B89C31-0A1B-4EBC-A991-D18B2DB307CE}" type="sibTrans" cxnId="{85D28E6D-9049-451F-9B48-6106A0CD106B}">
      <dgm:prSet/>
      <dgm:spPr/>
      <dgm:t>
        <a:bodyPr/>
        <a:lstStyle/>
        <a:p>
          <a:endParaRPr lang="en-GB"/>
        </a:p>
      </dgm:t>
    </dgm:pt>
    <dgm:pt modelId="{E57D5F1C-1598-493C-8806-EB747B37B80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ysClr val="windowText" lastClr="000000"/>
              </a:solidFill>
            </a:rPr>
            <a:t>Escases de recursos digitales</a:t>
          </a:r>
        </a:p>
      </dgm:t>
    </dgm:pt>
    <dgm:pt modelId="{E081AE08-9A2C-45C4-80D4-AEC101F121B6}" type="parTrans" cxnId="{E971B2FA-58D0-4110-8689-9FC7D2DF9911}">
      <dgm:prSet/>
      <dgm:spPr/>
      <dgm:t>
        <a:bodyPr/>
        <a:lstStyle/>
        <a:p>
          <a:endParaRPr lang="en-GB"/>
        </a:p>
      </dgm:t>
    </dgm:pt>
    <dgm:pt modelId="{D126DA8E-733A-4CDB-AFC2-CCBF267607F8}" type="sibTrans" cxnId="{E971B2FA-58D0-4110-8689-9FC7D2DF9911}">
      <dgm:prSet/>
      <dgm:spPr/>
      <dgm:t>
        <a:bodyPr/>
        <a:lstStyle/>
        <a:p>
          <a:endParaRPr lang="en-GB"/>
        </a:p>
      </dgm:t>
    </dgm:pt>
    <dgm:pt modelId="{D564383A-9DBC-4EE4-A76A-83A606C18AE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1600" b="1"/>
            <a:t>Recursos de tiempo</a:t>
          </a:r>
        </a:p>
      </dgm:t>
    </dgm:pt>
    <dgm:pt modelId="{E1B0677E-10C9-47D6-BC9F-18B23B2A30F5}" type="parTrans" cxnId="{ED27D322-9DFE-4933-BABF-94716865C20D}">
      <dgm:prSet/>
      <dgm:spPr/>
      <dgm:t>
        <a:bodyPr/>
        <a:lstStyle/>
        <a:p>
          <a:endParaRPr lang="en-GB"/>
        </a:p>
      </dgm:t>
    </dgm:pt>
    <dgm:pt modelId="{EFA0BCAF-754A-4FB8-A10B-CFA5651F9630}" type="sibTrans" cxnId="{ED27D322-9DFE-4933-BABF-94716865C20D}">
      <dgm:prSet/>
      <dgm:spPr/>
      <dgm:t>
        <a:bodyPr/>
        <a:lstStyle/>
        <a:p>
          <a:endParaRPr lang="en-GB"/>
        </a:p>
      </dgm:t>
    </dgm:pt>
    <dgm:pt modelId="{C5A23B57-B693-42B9-8C8B-A48F1E469F17}">
      <dgm:prSet phldrT="[Text]"/>
      <dgm:spPr/>
      <dgm:t>
        <a:bodyPr/>
        <a:lstStyle/>
        <a:p>
          <a:r>
            <a:rPr lang="en-GB"/>
            <a:t>Ayuda al estudio</a:t>
          </a:r>
        </a:p>
      </dgm:t>
    </dgm:pt>
    <dgm:pt modelId="{C88A5A81-3DF5-4701-931F-BE2E1ECF7C27}" type="parTrans" cxnId="{ED81286C-0F45-4C2D-9BFE-7A64732F7D80}">
      <dgm:prSet/>
      <dgm:spPr/>
      <dgm:t>
        <a:bodyPr/>
        <a:lstStyle/>
        <a:p>
          <a:endParaRPr lang="en-GB"/>
        </a:p>
      </dgm:t>
    </dgm:pt>
    <dgm:pt modelId="{A42E1C48-7DC9-4182-BD29-CC4DE30FFFB1}" type="sibTrans" cxnId="{ED81286C-0F45-4C2D-9BFE-7A64732F7D80}">
      <dgm:prSet/>
      <dgm:spPr/>
      <dgm:t>
        <a:bodyPr/>
        <a:lstStyle/>
        <a:p>
          <a:endParaRPr lang="en-GB"/>
        </a:p>
      </dgm:t>
    </dgm:pt>
    <dgm:pt modelId="{E06DA45D-7E94-4928-8DF3-1449272F9A76}">
      <dgm:prSet/>
      <dgm:spPr/>
      <dgm:t>
        <a:bodyPr/>
        <a:lstStyle/>
        <a:p>
          <a:r>
            <a:rPr lang="en-GB"/>
            <a:t>Clases regulares</a:t>
          </a:r>
        </a:p>
      </dgm:t>
    </dgm:pt>
    <dgm:pt modelId="{DA368AC7-C14B-4552-BC47-FB3C2DEA5179}" type="parTrans" cxnId="{0D45AD2A-8B61-4B33-94C1-AE44E7B5687F}">
      <dgm:prSet/>
      <dgm:spPr/>
      <dgm:t>
        <a:bodyPr/>
        <a:lstStyle/>
        <a:p>
          <a:endParaRPr lang="en-US"/>
        </a:p>
      </dgm:t>
    </dgm:pt>
    <dgm:pt modelId="{34724A05-9F9C-47AF-847E-2F812E3D9433}" type="sibTrans" cxnId="{0D45AD2A-8B61-4B33-94C1-AE44E7B5687F}">
      <dgm:prSet/>
      <dgm:spPr/>
      <dgm:t>
        <a:bodyPr/>
        <a:lstStyle/>
        <a:p>
          <a:endParaRPr lang="en-US"/>
        </a:p>
      </dgm:t>
    </dgm:pt>
    <dgm:pt modelId="{B6331DE3-470B-46AE-A2BD-F0814003EE64}">
      <dgm:prSet/>
      <dgm:spPr/>
      <dgm:t>
        <a:bodyPr/>
        <a:lstStyle/>
        <a:p>
          <a:r>
            <a:rPr lang="en-GB"/>
            <a:t>Tareas</a:t>
          </a:r>
        </a:p>
      </dgm:t>
    </dgm:pt>
    <dgm:pt modelId="{9362C7DD-19BD-49DF-9F39-9165CD7DC568}" type="parTrans" cxnId="{48429473-BF8E-454A-A9F0-08EB7565213E}">
      <dgm:prSet/>
      <dgm:spPr/>
      <dgm:t>
        <a:bodyPr/>
        <a:lstStyle/>
        <a:p>
          <a:endParaRPr lang="en-US"/>
        </a:p>
      </dgm:t>
    </dgm:pt>
    <dgm:pt modelId="{904FB771-F9D0-48BC-916F-F75E60FF92EC}" type="sibTrans" cxnId="{48429473-BF8E-454A-A9F0-08EB7565213E}">
      <dgm:prSet/>
      <dgm:spPr/>
      <dgm:t>
        <a:bodyPr/>
        <a:lstStyle/>
        <a:p>
          <a:endParaRPr lang="en-US"/>
        </a:p>
      </dgm:t>
    </dgm:pt>
    <dgm:pt modelId="{984E7DFA-D701-482E-8DAF-212F756212E7}">
      <dgm:prSet/>
      <dgm:spPr/>
      <dgm:t>
        <a:bodyPr/>
        <a:lstStyle/>
        <a:p>
          <a:r>
            <a:rPr lang="en-GB">
              <a:solidFill>
                <a:sysClr val="windowText" lastClr="000000"/>
              </a:solidFill>
            </a:rPr>
            <a:t>Uso de dispositivos digitales en clase</a:t>
          </a:r>
        </a:p>
      </dgm:t>
    </dgm:pt>
    <dgm:pt modelId="{46C23AEB-7392-413E-AA22-96795D436147}" type="parTrans" cxnId="{6A2D5B8F-559C-455F-9AC4-ACC13D308947}">
      <dgm:prSet/>
      <dgm:spPr/>
      <dgm:t>
        <a:bodyPr/>
        <a:lstStyle/>
        <a:p>
          <a:endParaRPr lang="en-US"/>
        </a:p>
      </dgm:t>
    </dgm:pt>
    <dgm:pt modelId="{B890B35E-B7D0-4118-8662-CAC32E6FC6FB}" type="sibTrans" cxnId="{6A2D5B8F-559C-455F-9AC4-ACC13D308947}">
      <dgm:prSet/>
      <dgm:spPr/>
      <dgm:t>
        <a:bodyPr/>
        <a:lstStyle/>
        <a:p>
          <a:endParaRPr lang="en-US"/>
        </a:p>
      </dgm:t>
    </dgm:pt>
    <dgm:pt modelId="{621E9001-9665-44E2-9CEB-35BD09FCCF5E}" type="pres">
      <dgm:prSet presAssocID="{0426B264-C556-4A85-8D52-AF821BF206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9D5DF6-4B79-4A20-B623-F01EAADA25AC}" type="pres">
      <dgm:prSet presAssocID="{66C36D0C-175D-4D90-8FC5-38A94B431CDC}" presName="root" presStyleCnt="0"/>
      <dgm:spPr/>
    </dgm:pt>
    <dgm:pt modelId="{B55F4F93-AB7B-4FEB-8DC3-993C75909C45}" type="pres">
      <dgm:prSet presAssocID="{66C36D0C-175D-4D90-8FC5-38A94B431CDC}" presName="rootComposite" presStyleCnt="0"/>
      <dgm:spPr/>
    </dgm:pt>
    <dgm:pt modelId="{89B700BC-06BC-4086-A28E-8945B6BFC6A8}" type="pres">
      <dgm:prSet presAssocID="{66C36D0C-175D-4D90-8FC5-38A94B431CDC}" presName="rootText" presStyleLbl="node1" presStyleIdx="0" presStyleCnt="4"/>
      <dgm:spPr/>
    </dgm:pt>
    <dgm:pt modelId="{4095D726-9CA5-4855-9EE4-A12B127D34DE}" type="pres">
      <dgm:prSet presAssocID="{66C36D0C-175D-4D90-8FC5-38A94B431CDC}" presName="rootConnector" presStyleLbl="node1" presStyleIdx="0" presStyleCnt="4"/>
      <dgm:spPr/>
    </dgm:pt>
    <dgm:pt modelId="{CF106840-74AE-40B0-AF94-377EDD3817B5}" type="pres">
      <dgm:prSet presAssocID="{66C36D0C-175D-4D90-8FC5-38A94B431CDC}" presName="childShape" presStyleCnt="0"/>
      <dgm:spPr/>
    </dgm:pt>
    <dgm:pt modelId="{17040B77-077D-48AE-A7C5-4F41716CA8CF}" type="pres">
      <dgm:prSet presAssocID="{250037F7-6B7C-4913-8953-3761DB59FAE5}" presName="Name13" presStyleLbl="parChTrans1D2" presStyleIdx="0" presStyleCnt="9"/>
      <dgm:spPr/>
    </dgm:pt>
    <dgm:pt modelId="{390D9D83-940A-45E9-AB26-23947CF0E3E3}" type="pres">
      <dgm:prSet presAssocID="{095F35B0-B2C3-4C8F-9D46-422BB5AD9389}" presName="childText" presStyleLbl="bgAcc1" presStyleIdx="0" presStyleCnt="9">
        <dgm:presLayoutVars>
          <dgm:bulletEnabled val="1"/>
        </dgm:presLayoutVars>
      </dgm:prSet>
      <dgm:spPr/>
    </dgm:pt>
    <dgm:pt modelId="{8458814B-ED15-467D-BFE9-1F1A6DB3F9C4}" type="pres">
      <dgm:prSet presAssocID="{6B504A9F-A825-4334-B214-7E5D31DBC7B8}" presName="root" presStyleCnt="0"/>
      <dgm:spPr/>
    </dgm:pt>
    <dgm:pt modelId="{7F860E1E-74CF-4561-A874-CB2F7580A0E1}" type="pres">
      <dgm:prSet presAssocID="{6B504A9F-A825-4334-B214-7E5D31DBC7B8}" presName="rootComposite" presStyleCnt="0"/>
      <dgm:spPr/>
    </dgm:pt>
    <dgm:pt modelId="{95E46565-52AC-4BCC-B9AC-D134AD521C74}" type="pres">
      <dgm:prSet presAssocID="{6B504A9F-A825-4334-B214-7E5D31DBC7B8}" presName="rootText" presStyleLbl="node1" presStyleIdx="1" presStyleCnt="4"/>
      <dgm:spPr/>
    </dgm:pt>
    <dgm:pt modelId="{68E1BF4F-95A0-4AC0-BB19-70A1F2D04BDA}" type="pres">
      <dgm:prSet presAssocID="{6B504A9F-A825-4334-B214-7E5D31DBC7B8}" presName="rootConnector" presStyleLbl="node1" presStyleIdx="1" presStyleCnt="4"/>
      <dgm:spPr/>
    </dgm:pt>
    <dgm:pt modelId="{032267FA-420D-4057-A7C1-F063F0E58D18}" type="pres">
      <dgm:prSet presAssocID="{6B504A9F-A825-4334-B214-7E5D31DBC7B8}" presName="childShape" presStyleCnt="0"/>
      <dgm:spPr/>
    </dgm:pt>
    <dgm:pt modelId="{AA435E6B-D380-43F7-BE5B-CB6A9B849692}" type="pres">
      <dgm:prSet presAssocID="{4BE3B205-3383-492C-9653-C13F10E1630C}" presName="Name13" presStyleLbl="parChTrans1D2" presStyleIdx="1" presStyleCnt="9"/>
      <dgm:spPr/>
    </dgm:pt>
    <dgm:pt modelId="{68D6612B-611D-425C-8278-DB0A377981C0}" type="pres">
      <dgm:prSet presAssocID="{87C1D3CE-827A-4952-A7F5-0949E464DA9A}" presName="childText" presStyleLbl="bgAcc1" presStyleIdx="1" presStyleCnt="9">
        <dgm:presLayoutVars>
          <dgm:bulletEnabled val="1"/>
        </dgm:presLayoutVars>
      </dgm:prSet>
      <dgm:spPr/>
    </dgm:pt>
    <dgm:pt modelId="{393CD0BA-C60C-4B63-ACE2-A1B54823DC54}" type="pres">
      <dgm:prSet presAssocID="{950CBA04-AD3D-446F-AC23-3F435092C938}" presName="Name13" presStyleLbl="parChTrans1D2" presStyleIdx="2" presStyleCnt="9"/>
      <dgm:spPr/>
    </dgm:pt>
    <dgm:pt modelId="{0E903F24-2D4C-41CA-82C8-410983289968}" type="pres">
      <dgm:prSet presAssocID="{F8B6D5D1-ABF1-4ECE-9E39-314257BD2632}" presName="childText" presStyleLbl="bgAcc1" presStyleIdx="2" presStyleCnt="9">
        <dgm:presLayoutVars>
          <dgm:bulletEnabled val="1"/>
        </dgm:presLayoutVars>
      </dgm:prSet>
      <dgm:spPr/>
    </dgm:pt>
    <dgm:pt modelId="{C70C0C63-402F-4CC8-940B-5AD329BE512C}" type="pres">
      <dgm:prSet presAssocID="{26272C05-E809-4DCA-B4A7-E2597A1CAD08}" presName="root" presStyleCnt="0"/>
      <dgm:spPr/>
    </dgm:pt>
    <dgm:pt modelId="{5214ABC2-C22E-4078-80B8-8C448ACFFF06}" type="pres">
      <dgm:prSet presAssocID="{26272C05-E809-4DCA-B4A7-E2597A1CAD08}" presName="rootComposite" presStyleCnt="0"/>
      <dgm:spPr/>
    </dgm:pt>
    <dgm:pt modelId="{8D543576-84B6-4F35-81FF-CE2E1D907855}" type="pres">
      <dgm:prSet presAssocID="{26272C05-E809-4DCA-B4A7-E2597A1CAD08}" presName="rootText" presStyleLbl="node1" presStyleIdx="2" presStyleCnt="4"/>
      <dgm:spPr/>
    </dgm:pt>
    <dgm:pt modelId="{6C272E3D-E21D-4226-A93A-E39B33948503}" type="pres">
      <dgm:prSet presAssocID="{26272C05-E809-4DCA-B4A7-E2597A1CAD08}" presName="rootConnector" presStyleLbl="node1" presStyleIdx="2" presStyleCnt="4"/>
      <dgm:spPr/>
    </dgm:pt>
    <dgm:pt modelId="{3452A034-3F7C-41FA-945E-4BE50E0B7A0D}" type="pres">
      <dgm:prSet presAssocID="{26272C05-E809-4DCA-B4A7-E2597A1CAD08}" presName="childShape" presStyleCnt="0"/>
      <dgm:spPr/>
    </dgm:pt>
    <dgm:pt modelId="{DF329664-1B8E-4D2B-9D7F-80EDFF8F50D9}" type="pres">
      <dgm:prSet presAssocID="{0E1FF5B2-71C1-454F-9FEA-B0D361064AF0}" presName="Name13" presStyleLbl="parChTrans1D2" presStyleIdx="3" presStyleCnt="9"/>
      <dgm:spPr/>
    </dgm:pt>
    <dgm:pt modelId="{831F9104-DAA5-4479-A3E5-62B19678FA2F}" type="pres">
      <dgm:prSet presAssocID="{CD776F16-65B9-4E24-88E2-AA7D98022B0F}" presName="childText" presStyleLbl="bgAcc1" presStyleIdx="3" presStyleCnt="9">
        <dgm:presLayoutVars>
          <dgm:bulletEnabled val="1"/>
        </dgm:presLayoutVars>
      </dgm:prSet>
      <dgm:spPr/>
    </dgm:pt>
    <dgm:pt modelId="{83DF10D7-FD8C-40F2-BA21-21A039376975}" type="pres">
      <dgm:prSet presAssocID="{E081AE08-9A2C-45C4-80D4-AEC101F121B6}" presName="Name13" presStyleLbl="parChTrans1D2" presStyleIdx="4" presStyleCnt="9"/>
      <dgm:spPr/>
    </dgm:pt>
    <dgm:pt modelId="{34F0D115-7A90-4E3A-8088-D128310D5914}" type="pres">
      <dgm:prSet presAssocID="{E57D5F1C-1598-493C-8806-EB747B37B805}" presName="childText" presStyleLbl="bgAcc1" presStyleIdx="4" presStyleCnt="9">
        <dgm:presLayoutVars>
          <dgm:bulletEnabled val="1"/>
        </dgm:presLayoutVars>
      </dgm:prSet>
      <dgm:spPr/>
    </dgm:pt>
    <dgm:pt modelId="{B70C2E98-7970-46C6-A321-008B34B5AE65}" type="pres">
      <dgm:prSet presAssocID="{D564383A-9DBC-4EE4-A76A-83A606C18AEC}" presName="root" presStyleCnt="0"/>
      <dgm:spPr/>
    </dgm:pt>
    <dgm:pt modelId="{49351840-336A-449D-8432-9B8AB3722B8A}" type="pres">
      <dgm:prSet presAssocID="{D564383A-9DBC-4EE4-A76A-83A606C18AEC}" presName="rootComposite" presStyleCnt="0"/>
      <dgm:spPr/>
    </dgm:pt>
    <dgm:pt modelId="{E40ACF27-98E2-442D-87E9-55F218A6B927}" type="pres">
      <dgm:prSet presAssocID="{D564383A-9DBC-4EE4-A76A-83A606C18AEC}" presName="rootText" presStyleLbl="node1" presStyleIdx="3" presStyleCnt="4"/>
      <dgm:spPr/>
    </dgm:pt>
    <dgm:pt modelId="{C1F40924-F3FF-4CF7-BE32-AF8420E968C7}" type="pres">
      <dgm:prSet presAssocID="{D564383A-9DBC-4EE4-A76A-83A606C18AEC}" presName="rootConnector" presStyleLbl="node1" presStyleIdx="3" presStyleCnt="4"/>
      <dgm:spPr/>
    </dgm:pt>
    <dgm:pt modelId="{0FB6C143-C0EC-4392-8A71-AD9F75A4A145}" type="pres">
      <dgm:prSet presAssocID="{D564383A-9DBC-4EE4-A76A-83A606C18AEC}" presName="childShape" presStyleCnt="0"/>
      <dgm:spPr/>
    </dgm:pt>
    <dgm:pt modelId="{96476E50-6B17-4877-8600-4064C5CCEEBC}" type="pres">
      <dgm:prSet presAssocID="{DA368AC7-C14B-4552-BC47-FB3C2DEA5179}" presName="Name13" presStyleLbl="parChTrans1D2" presStyleIdx="5" presStyleCnt="9"/>
      <dgm:spPr/>
    </dgm:pt>
    <dgm:pt modelId="{4A2EACB6-7551-418E-8B1F-32D17298A1DE}" type="pres">
      <dgm:prSet presAssocID="{E06DA45D-7E94-4928-8DF3-1449272F9A76}" presName="childText" presStyleLbl="bgAcc1" presStyleIdx="5" presStyleCnt="9">
        <dgm:presLayoutVars>
          <dgm:bulletEnabled val="1"/>
        </dgm:presLayoutVars>
      </dgm:prSet>
      <dgm:spPr/>
    </dgm:pt>
    <dgm:pt modelId="{D7FA1C55-D7F8-43B9-B23D-A29CBED158F3}" type="pres">
      <dgm:prSet presAssocID="{9362C7DD-19BD-49DF-9F39-9165CD7DC568}" presName="Name13" presStyleLbl="parChTrans1D2" presStyleIdx="6" presStyleCnt="9"/>
      <dgm:spPr/>
    </dgm:pt>
    <dgm:pt modelId="{D4AB1553-F31A-4BF7-B6E7-62433F787ABD}" type="pres">
      <dgm:prSet presAssocID="{B6331DE3-470B-46AE-A2BD-F0814003EE64}" presName="childText" presStyleLbl="bgAcc1" presStyleIdx="6" presStyleCnt="9">
        <dgm:presLayoutVars>
          <dgm:bulletEnabled val="1"/>
        </dgm:presLayoutVars>
      </dgm:prSet>
      <dgm:spPr/>
    </dgm:pt>
    <dgm:pt modelId="{F29F4A9C-7B67-43F7-81F3-9A53C3378866}" type="pres">
      <dgm:prSet presAssocID="{46C23AEB-7392-413E-AA22-96795D436147}" presName="Name13" presStyleLbl="parChTrans1D2" presStyleIdx="7" presStyleCnt="9"/>
      <dgm:spPr/>
    </dgm:pt>
    <dgm:pt modelId="{D2603FAD-6A1C-4AF5-BAFF-77C70F4121D5}" type="pres">
      <dgm:prSet presAssocID="{984E7DFA-D701-482E-8DAF-212F756212E7}" presName="childText" presStyleLbl="bgAcc1" presStyleIdx="7" presStyleCnt="9">
        <dgm:presLayoutVars>
          <dgm:bulletEnabled val="1"/>
        </dgm:presLayoutVars>
      </dgm:prSet>
      <dgm:spPr/>
    </dgm:pt>
    <dgm:pt modelId="{66235567-CCFF-44A7-A8B4-952B23B662CE}" type="pres">
      <dgm:prSet presAssocID="{C88A5A81-3DF5-4701-931F-BE2E1ECF7C27}" presName="Name13" presStyleLbl="parChTrans1D2" presStyleIdx="8" presStyleCnt="9"/>
      <dgm:spPr/>
    </dgm:pt>
    <dgm:pt modelId="{4FFFEC1D-3768-4626-AB3B-076D9145C444}" type="pres">
      <dgm:prSet presAssocID="{C5A23B57-B693-42B9-8C8B-A48F1E469F17}" presName="childText" presStyleLbl="bgAcc1" presStyleIdx="8" presStyleCnt="9" custLinFactNeighborX="-2095" custLinFactNeighborY="-1117">
        <dgm:presLayoutVars>
          <dgm:bulletEnabled val="1"/>
        </dgm:presLayoutVars>
      </dgm:prSet>
      <dgm:spPr/>
    </dgm:pt>
  </dgm:ptLst>
  <dgm:cxnLst>
    <dgm:cxn modelId="{D8392106-5C09-44B8-B166-A7C2758DE713}" srcId="{0426B264-C556-4A85-8D52-AF821BF206DE}" destId="{66C36D0C-175D-4D90-8FC5-38A94B431CDC}" srcOrd="0" destOrd="0" parTransId="{21E06507-9D42-4189-9A84-544C06F35BCE}" sibTransId="{A80B9385-5DDF-49A5-B3D0-A9422D4B03E2}"/>
    <dgm:cxn modelId="{69C68807-A47E-4561-A6BB-745E74594D65}" type="presOf" srcId="{6B504A9F-A825-4334-B214-7E5D31DBC7B8}" destId="{68E1BF4F-95A0-4AC0-BB19-70A1F2D04BDA}" srcOrd="1" destOrd="0" presId="urn:microsoft.com/office/officeart/2005/8/layout/hierarchy3"/>
    <dgm:cxn modelId="{228B540E-9C56-4922-8BA3-4BEEC4CF7137}" type="presOf" srcId="{C88A5A81-3DF5-4701-931F-BE2E1ECF7C27}" destId="{66235567-CCFF-44A7-A8B4-952B23B662CE}" srcOrd="0" destOrd="0" presId="urn:microsoft.com/office/officeart/2005/8/layout/hierarchy3"/>
    <dgm:cxn modelId="{022F0C21-CA6A-4A52-8EB0-27E002C5A54A}" type="presOf" srcId="{87C1D3CE-827A-4952-A7F5-0949E464DA9A}" destId="{68D6612B-611D-425C-8278-DB0A377981C0}" srcOrd="0" destOrd="0" presId="urn:microsoft.com/office/officeart/2005/8/layout/hierarchy3"/>
    <dgm:cxn modelId="{ED27D322-9DFE-4933-BABF-94716865C20D}" srcId="{0426B264-C556-4A85-8D52-AF821BF206DE}" destId="{D564383A-9DBC-4EE4-A76A-83A606C18AEC}" srcOrd="3" destOrd="0" parTransId="{E1B0677E-10C9-47D6-BC9F-18B23B2A30F5}" sibTransId="{EFA0BCAF-754A-4FB8-A10B-CFA5651F9630}"/>
    <dgm:cxn modelId="{0D45AD2A-8B61-4B33-94C1-AE44E7B5687F}" srcId="{D564383A-9DBC-4EE4-A76A-83A606C18AEC}" destId="{E06DA45D-7E94-4928-8DF3-1449272F9A76}" srcOrd="0" destOrd="0" parTransId="{DA368AC7-C14B-4552-BC47-FB3C2DEA5179}" sibTransId="{34724A05-9F9C-47AF-847E-2F812E3D9433}"/>
    <dgm:cxn modelId="{2FA5653D-A689-45C9-B2FF-D955C343FB45}" type="presOf" srcId="{4BE3B205-3383-492C-9653-C13F10E1630C}" destId="{AA435E6B-D380-43F7-BE5B-CB6A9B849692}" srcOrd="0" destOrd="0" presId="urn:microsoft.com/office/officeart/2005/8/layout/hierarchy3"/>
    <dgm:cxn modelId="{059CE85B-C645-4DBE-8504-2D9187E2F0E6}" type="presOf" srcId="{26272C05-E809-4DCA-B4A7-E2597A1CAD08}" destId="{8D543576-84B6-4F35-81FF-CE2E1D907855}" srcOrd="0" destOrd="0" presId="urn:microsoft.com/office/officeart/2005/8/layout/hierarchy3"/>
    <dgm:cxn modelId="{2F000847-5D4B-4268-9123-93321C097EB0}" type="presOf" srcId="{26272C05-E809-4DCA-B4A7-E2597A1CAD08}" destId="{6C272E3D-E21D-4226-A93A-E39B33948503}" srcOrd="1" destOrd="0" presId="urn:microsoft.com/office/officeart/2005/8/layout/hierarchy3"/>
    <dgm:cxn modelId="{92418948-E506-430B-BB13-954A741F03CA}" srcId="{0426B264-C556-4A85-8D52-AF821BF206DE}" destId="{26272C05-E809-4DCA-B4A7-E2597A1CAD08}" srcOrd="2" destOrd="0" parTransId="{8D788C1C-C991-4E21-B46F-A37B27D8AD5D}" sibTransId="{F1BF29DE-1157-4B05-9183-E7ACD9F570EC}"/>
    <dgm:cxn modelId="{2A0B8469-8EAB-47C1-94B6-CF30ACAB4263}" type="presOf" srcId="{D564383A-9DBC-4EE4-A76A-83A606C18AEC}" destId="{E40ACF27-98E2-442D-87E9-55F218A6B927}" srcOrd="0" destOrd="0" presId="urn:microsoft.com/office/officeart/2005/8/layout/hierarchy3"/>
    <dgm:cxn modelId="{67D72D4A-7440-4922-86C3-F68F5D494B55}" type="presOf" srcId="{9362C7DD-19BD-49DF-9F39-9165CD7DC568}" destId="{D7FA1C55-D7F8-43B9-B23D-A29CBED158F3}" srcOrd="0" destOrd="0" presId="urn:microsoft.com/office/officeart/2005/8/layout/hierarchy3"/>
    <dgm:cxn modelId="{A70FE64B-614A-4B4A-A3AA-C7795AD06129}" type="presOf" srcId="{E57D5F1C-1598-493C-8806-EB747B37B805}" destId="{34F0D115-7A90-4E3A-8088-D128310D5914}" srcOrd="0" destOrd="0" presId="urn:microsoft.com/office/officeart/2005/8/layout/hierarchy3"/>
    <dgm:cxn modelId="{ED81286C-0F45-4C2D-9BFE-7A64732F7D80}" srcId="{D564383A-9DBC-4EE4-A76A-83A606C18AEC}" destId="{C5A23B57-B693-42B9-8C8B-A48F1E469F17}" srcOrd="3" destOrd="0" parTransId="{C88A5A81-3DF5-4701-931F-BE2E1ECF7C27}" sibTransId="{A42E1C48-7DC9-4182-BD29-CC4DE30FFFB1}"/>
    <dgm:cxn modelId="{5E51384D-6573-4BC6-B70F-64AE644189EC}" type="presOf" srcId="{D564383A-9DBC-4EE4-A76A-83A606C18AEC}" destId="{C1F40924-F3FF-4CF7-BE32-AF8420E968C7}" srcOrd="1" destOrd="0" presId="urn:microsoft.com/office/officeart/2005/8/layout/hierarchy3"/>
    <dgm:cxn modelId="{85D28E6D-9049-451F-9B48-6106A0CD106B}" srcId="{26272C05-E809-4DCA-B4A7-E2597A1CAD08}" destId="{CD776F16-65B9-4E24-88E2-AA7D98022B0F}" srcOrd="0" destOrd="0" parTransId="{0E1FF5B2-71C1-454F-9FEA-B0D361064AF0}" sibTransId="{96B89C31-0A1B-4EBC-A991-D18B2DB307CE}"/>
    <dgm:cxn modelId="{50CF9F6E-2598-4F41-8CF2-FE0728DC4949}" type="presOf" srcId="{46C23AEB-7392-413E-AA22-96795D436147}" destId="{F29F4A9C-7B67-43F7-81F3-9A53C3378866}" srcOrd="0" destOrd="0" presId="urn:microsoft.com/office/officeart/2005/8/layout/hierarchy3"/>
    <dgm:cxn modelId="{48429473-BF8E-454A-A9F0-08EB7565213E}" srcId="{D564383A-9DBC-4EE4-A76A-83A606C18AEC}" destId="{B6331DE3-470B-46AE-A2BD-F0814003EE64}" srcOrd="1" destOrd="0" parTransId="{9362C7DD-19BD-49DF-9F39-9165CD7DC568}" sibTransId="{904FB771-F9D0-48BC-916F-F75E60FF92EC}"/>
    <dgm:cxn modelId="{4C673D7E-38E0-4685-AD15-22F210FF4966}" type="presOf" srcId="{0E1FF5B2-71C1-454F-9FEA-B0D361064AF0}" destId="{DF329664-1B8E-4D2B-9D7F-80EDFF8F50D9}" srcOrd="0" destOrd="0" presId="urn:microsoft.com/office/officeart/2005/8/layout/hierarchy3"/>
    <dgm:cxn modelId="{91000782-9F98-4971-9735-F907851930F2}" type="presOf" srcId="{E081AE08-9A2C-45C4-80D4-AEC101F121B6}" destId="{83DF10D7-FD8C-40F2-BA21-21A039376975}" srcOrd="0" destOrd="0" presId="urn:microsoft.com/office/officeart/2005/8/layout/hierarchy3"/>
    <dgm:cxn modelId="{AC226788-7820-4A91-A1E1-41A21C4C10F3}" type="presOf" srcId="{950CBA04-AD3D-446F-AC23-3F435092C938}" destId="{393CD0BA-C60C-4B63-ACE2-A1B54823DC54}" srcOrd="0" destOrd="0" presId="urn:microsoft.com/office/officeart/2005/8/layout/hierarchy3"/>
    <dgm:cxn modelId="{6A2D5B8F-559C-455F-9AC4-ACC13D308947}" srcId="{D564383A-9DBC-4EE4-A76A-83A606C18AEC}" destId="{984E7DFA-D701-482E-8DAF-212F756212E7}" srcOrd="2" destOrd="0" parTransId="{46C23AEB-7392-413E-AA22-96795D436147}" sibTransId="{B890B35E-B7D0-4118-8662-CAC32E6FC6FB}"/>
    <dgm:cxn modelId="{76D7209A-DFC9-4F56-BA18-A68D7E9B9ABA}" type="presOf" srcId="{66C36D0C-175D-4D90-8FC5-38A94B431CDC}" destId="{89B700BC-06BC-4086-A28E-8945B6BFC6A8}" srcOrd="0" destOrd="0" presId="urn:microsoft.com/office/officeart/2005/8/layout/hierarchy3"/>
    <dgm:cxn modelId="{54DB299C-9DA3-423B-890D-1A7B1D11EFAE}" type="presOf" srcId="{F8B6D5D1-ABF1-4ECE-9E39-314257BD2632}" destId="{0E903F24-2D4C-41CA-82C8-410983289968}" srcOrd="0" destOrd="0" presId="urn:microsoft.com/office/officeart/2005/8/layout/hierarchy3"/>
    <dgm:cxn modelId="{94D130A3-1AC9-4FCA-9FA8-090D6E631C71}" srcId="{0426B264-C556-4A85-8D52-AF821BF206DE}" destId="{6B504A9F-A825-4334-B214-7E5D31DBC7B8}" srcOrd="1" destOrd="0" parTransId="{7C87BE44-B342-4263-B4D1-4C14C718BC1C}" sibTransId="{803B582E-75C9-41FB-8694-E1E0EE891EAD}"/>
    <dgm:cxn modelId="{9F41CEAA-DE04-4E66-9A1E-D4251E2E40F0}" type="presOf" srcId="{E06DA45D-7E94-4928-8DF3-1449272F9A76}" destId="{4A2EACB6-7551-418E-8B1F-32D17298A1DE}" srcOrd="0" destOrd="0" presId="urn:microsoft.com/office/officeart/2005/8/layout/hierarchy3"/>
    <dgm:cxn modelId="{F77383AD-7131-41CA-8212-33D65947D98B}" srcId="{6B504A9F-A825-4334-B214-7E5D31DBC7B8}" destId="{87C1D3CE-827A-4952-A7F5-0949E464DA9A}" srcOrd="0" destOrd="0" parTransId="{4BE3B205-3383-492C-9653-C13F10E1630C}" sibTransId="{E41507F3-DC17-4D8A-B5CF-56B7CFE8C2FA}"/>
    <dgm:cxn modelId="{2CA455AF-BA31-41CC-AB9A-6DE2AA6C8697}" type="presOf" srcId="{CD776F16-65B9-4E24-88E2-AA7D98022B0F}" destId="{831F9104-DAA5-4479-A3E5-62B19678FA2F}" srcOrd="0" destOrd="0" presId="urn:microsoft.com/office/officeart/2005/8/layout/hierarchy3"/>
    <dgm:cxn modelId="{F7F313B4-B680-4FEF-A607-679470E9DAAF}" type="presOf" srcId="{984E7DFA-D701-482E-8DAF-212F756212E7}" destId="{D2603FAD-6A1C-4AF5-BAFF-77C70F4121D5}" srcOrd="0" destOrd="0" presId="urn:microsoft.com/office/officeart/2005/8/layout/hierarchy3"/>
    <dgm:cxn modelId="{6DFED6B4-4B00-4A0C-855F-617EC21F07D6}" type="presOf" srcId="{66C36D0C-175D-4D90-8FC5-38A94B431CDC}" destId="{4095D726-9CA5-4855-9EE4-A12B127D34DE}" srcOrd="1" destOrd="0" presId="urn:microsoft.com/office/officeart/2005/8/layout/hierarchy3"/>
    <dgm:cxn modelId="{3403E1BB-035A-4CFC-B0A1-A71517E6C196}" type="presOf" srcId="{B6331DE3-470B-46AE-A2BD-F0814003EE64}" destId="{D4AB1553-F31A-4BF7-B6E7-62433F787ABD}" srcOrd="0" destOrd="0" presId="urn:microsoft.com/office/officeart/2005/8/layout/hierarchy3"/>
    <dgm:cxn modelId="{FCE62DBF-D0AC-423D-8EE6-A0829C58E197}" srcId="{6B504A9F-A825-4334-B214-7E5D31DBC7B8}" destId="{F8B6D5D1-ABF1-4ECE-9E39-314257BD2632}" srcOrd="1" destOrd="0" parTransId="{950CBA04-AD3D-446F-AC23-3F435092C938}" sibTransId="{FAB710D1-2605-4764-B3F0-C07C87340260}"/>
    <dgm:cxn modelId="{AF8294C4-E5CB-466D-A108-079A6C42C7C5}" type="presOf" srcId="{DA368AC7-C14B-4552-BC47-FB3C2DEA5179}" destId="{96476E50-6B17-4877-8600-4064C5CCEEBC}" srcOrd="0" destOrd="0" presId="urn:microsoft.com/office/officeart/2005/8/layout/hierarchy3"/>
    <dgm:cxn modelId="{DEEE10C9-2EA6-4B2D-A0F4-154A6964D483}" type="presOf" srcId="{0426B264-C556-4A85-8D52-AF821BF206DE}" destId="{621E9001-9665-44E2-9CEB-35BD09FCCF5E}" srcOrd="0" destOrd="0" presId="urn:microsoft.com/office/officeart/2005/8/layout/hierarchy3"/>
    <dgm:cxn modelId="{6DAC9AD0-3F0F-4575-8C78-FF2757E78701}" type="presOf" srcId="{C5A23B57-B693-42B9-8C8B-A48F1E469F17}" destId="{4FFFEC1D-3768-4626-AB3B-076D9145C444}" srcOrd="0" destOrd="0" presId="urn:microsoft.com/office/officeart/2005/8/layout/hierarchy3"/>
    <dgm:cxn modelId="{4F6679D3-3D8D-42FE-BF9F-51113A59822E}" type="presOf" srcId="{6B504A9F-A825-4334-B214-7E5D31DBC7B8}" destId="{95E46565-52AC-4BCC-B9AC-D134AD521C74}" srcOrd="0" destOrd="0" presId="urn:microsoft.com/office/officeart/2005/8/layout/hierarchy3"/>
    <dgm:cxn modelId="{AD6B30D4-5878-4DF8-AD42-EB620A20B00B}" type="presOf" srcId="{250037F7-6B7C-4913-8953-3761DB59FAE5}" destId="{17040B77-077D-48AE-A7C5-4F41716CA8CF}" srcOrd="0" destOrd="0" presId="urn:microsoft.com/office/officeart/2005/8/layout/hierarchy3"/>
    <dgm:cxn modelId="{46CF44E4-2AF1-4F0A-A47F-B1DACF5064B7}" srcId="{66C36D0C-175D-4D90-8FC5-38A94B431CDC}" destId="{095F35B0-B2C3-4C8F-9D46-422BB5AD9389}" srcOrd="0" destOrd="0" parTransId="{250037F7-6B7C-4913-8953-3761DB59FAE5}" sibTransId="{2F3A5EB0-B8C4-4787-ABB5-046C92290F6D}"/>
    <dgm:cxn modelId="{E971B2FA-58D0-4110-8689-9FC7D2DF9911}" srcId="{26272C05-E809-4DCA-B4A7-E2597A1CAD08}" destId="{E57D5F1C-1598-493C-8806-EB747B37B805}" srcOrd="1" destOrd="0" parTransId="{E081AE08-9A2C-45C4-80D4-AEC101F121B6}" sibTransId="{D126DA8E-733A-4CDB-AFC2-CCBF267607F8}"/>
    <dgm:cxn modelId="{2411EFFD-D625-4B5E-BD32-1F9DE0F461BC}" type="presOf" srcId="{095F35B0-B2C3-4C8F-9D46-422BB5AD9389}" destId="{390D9D83-940A-45E9-AB26-23947CF0E3E3}" srcOrd="0" destOrd="0" presId="urn:microsoft.com/office/officeart/2005/8/layout/hierarchy3"/>
    <dgm:cxn modelId="{25043F66-255E-4389-8AE1-983922A3086D}" type="presParOf" srcId="{621E9001-9665-44E2-9CEB-35BD09FCCF5E}" destId="{2E9D5DF6-4B79-4A20-B623-F01EAADA25AC}" srcOrd="0" destOrd="0" presId="urn:microsoft.com/office/officeart/2005/8/layout/hierarchy3"/>
    <dgm:cxn modelId="{1A291C22-9079-4C81-8BBF-5C3907ED5B93}" type="presParOf" srcId="{2E9D5DF6-4B79-4A20-B623-F01EAADA25AC}" destId="{B55F4F93-AB7B-4FEB-8DC3-993C75909C45}" srcOrd="0" destOrd="0" presId="urn:microsoft.com/office/officeart/2005/8/layout/hierarchy3"/>
    <dgm:cxn modelId="{39A0AAF0-6B39-4189-987A-A54C9A3C2818}" type="presParOf" srcId="{B55F4F93-AB7B-4FEB-8DC3-993C75909C45}" destId="{89B700BC-06BC-4086-A28E-8945B6BFC6A8}" srcOrd="0" destOrd="0" presId="urn:microsoft.com/office/officeart/2005/8/layout/hierarchy3"/>
    <dgm:cxn modelId="{93EDDE7A-297A-4649-B3E0-156698491E92}" type="presParOf" srcId="{B55F4F93-AB7B-4FEB-8DC3-993C75909C45}" destId="{4095D726-9CA5-4855-9EE4-A12B127D34DE}" srcOrd="1" destOrd="0" presId="urn:microsoft.com/office/officeart/2005/8/layout/hierarchy3"/>
    <dgm:cxn modelId="{6BCF0209-D717-4187-B9B3-9C834250797A}" type="presParOf" srcId="{2E9D5DF6-4B79-4A20-B623-F01EAADA25AC}" destId="{CF106840-74AE-40B0-AF94-377EDD3817B5}" srcOrd="1" destOrd="0" presId="urn:microsoft.com/office/officeart/2005/8/layout/hierarchy3"/>
    <dgm:cxn modelId="{D07B53C3-AF94-41DF-A997-D6266376BF9F}" type="presParOf" srcId="{CF106840-74AE-40B0-AF94-377EDD3817B5}" destId="{17040B77-077D-48AE-A7C5-4F41716CA8CF}" srcOrd="0" destOrd="0" presId="urn:microsoft.com/office/officeart/2005/8/layout/hierarchy3"/>
    <dgm:cxn modelId="{55C38BE1-3597-4E59-84E7-35A0C3209377}" type="presParOf" srcId="{CF106840-74AE-40B0-AF94-377EDD3817B5}" destId="{390D9D83-940A-45E9-AB26-23947CF0E3E3}" srcOrd="1" destOrd="0" presId="urn:microsoft.com/office/officeart/2005/8/layout/hierarchy3"/>
    <dgm:cxn modelId="{73A8F1A3-4AA5-4AAA-919F-8D852DB87F6A}" type="presParOf" srcId="{621E9001-9665-44E2-9CEB-35BD09FCCF5E}" destId="{8458814B-ED15-467D-BFE9-1F1A6DB3F9C4}" srcOrd="1" destOrd="0" presId="urn:microsoft.com/office/officeart/2005/8/layout/hierarchy3"/>
    <dgm:cxn modelId="{7769E9DE-C7E4-4901-98CD-83EA4DD25752}" type="presParOf" srcId="{8458814B-ED15-467D-BFE9-1F1A6DB3F9C4}" destId="{7F860E1E-74CF-4561-A874-CB2F7580A0E1}" srcOrd="0" destOrd="0" presId="urn:microsoft.com/office/officeart/2005/8/layout/hierarchy3"/>
    <dgm:cxn modelId="{E7DAF020-CEC6-4824-BF9F-592E6E4E722E}" type="presParOf" srcId="{7F860E1E-74CF-4561-A874-CB2F7580A0E1}" destId="{95E46565-52AC-4BCC-B9AC-D134AD521C74}" srcOrd="0" destOrd="0" presId="urn:microsoft.com/office/officeart/2005/8/layout/hierarchy3"/>
    <dgm:cxn modelId="{4817A099-0FBB-40B2-A73F-FAFF97BADFCD}" type="presParOf" srcId="{7F860E1E-74CF-4561-A874-CB2F7580A0E1}" destId="{68E1BF4F-95A0-4AC0-BB19-70A1F2D04BDA}" srcOrd="1" destOrd="0" presId="urn:microsoft.com/office/officeart/2005/8/layout/hierarchy3"/>
    <dgm:cxn modelId="{7F097D63-BC6E-404A-AA0C-389F963C6FC4}" type="presParOf" srcId="{8458814B-ED15-467D-BFE9-1F1A6DB3F9C4}" destId="{032267FA-420D-4057-A7C1-F063F0E58D18}" srcOrd="1" destOrd="0" presId="urn:microsoft.com/office/officeart/2005/8/layout/hierarchy3"/>
    <dgm:cxn modelId="{08183944-22CF-4432-9F78-1CDF8824BF40}" type="presParOf" srcId="{032267FA-420D-4057-A7C1-F063F0E58D18}" destId="{AA435E6B-D380-43F7-BE5B-CB6A9B849692}" srcOrd="0" destOrd="0" presId="urn:microsoft.com/office/officeart/2005/8/layout/hierarchy3"/>
    <dgm:cxn modelId="{EED15C93-B85C-45AA-8271-16CEFAB504F4}" type="presParOf" srcId="{032267FA-420D-4057-A7C1-F063F0E58D18}" destId="{68D6612B-611D-425C-8278-DB0A377981C0}" srcOrd="1" destOrd="0" presId="urn:microsoft.com/office/officeart/2005/8/layout/hierarchy3"/>
    <dgm:cxn modelId="{EE48F0E4-5608-467A-876F-4498F0B1F59D}" type="presParOf" srcId="{032267FA-420D-4057-A7C1-F063F0E58D18}" destId="{393CD0BA-C60C-4B63-ACE2-A1B54823DC54}" srcOrd="2" destOrd="0" presId="urn:microsoft.com/office/officeart/2005/8/layout/hierarchy3"/>
    <dgm:cxn modelId="{ED469143-6325-4EEA-8F8D-8BF5DFA9BD9C}" type="presParOf" srcId="{032267FA-420D-4057-A7C1-F063F0E58D18}" destId="{0E903F24-2D4C-41CA-82C8-410983289968}" srcOrd="3" destOrd="0" presId="urn:microsoft.com/office/officeart/2005/8/layout/hierarchy3"/>
    <dgm:cxn modelId="{326B6738-9ED5-45AE-A45F-2A84F7698BA5}" type="presParOf" srcId="{621E9001-9665-44E2-9CEB-35BD09FCCF5E}" destId="{C70C0C63-402F-4CC8-940B-5AD329BE512C}" srcOrd="2" destOrd="0" presId="urn:microsoft.com/office/officeart/2005/8/layout/hierarchy3"/>
    <dgm:cxn modelId="{668C8232-4635-4421-9891-0BF218CDC5A8}" type="presParOf" srcId="{C70C0C63-402F-4CC8-940B-5AD329BE512C}" destId="{5214ABC2-C22E-4078-80B8-8C448ACFFF06}" srcOrd="0" destOrd="0" presId="urn:microsoft.com/office/officeart/2005/8/layout/hierarchy3"/>
    <dgm:cxn modelId="{8DF299FF-A5BE-4A99-BEE6-734DA6385779}" type="presParOf" srcId="{5214ABC2-C22E-4078-80B8-8C448ACFFF06}" destId="{8D543576-84B6-4F35-81FF-CE2E1D907855}" srcOrd="0" destOrd="0" presId="urn:microsoft.com/office/officeart/2005/8/layout/hierarchy3"/>
    <dgm:cxn modelId="{35204A9D-D8A8-41BA-9471-1DF70A1CCFDB}" type="presParOf" srcId="{5214ABC2-C22E-4078-80B8-8C448ACFFF06}" destId="{6C272E3D-E21D-4226-A93A-E39B33948503}" srcOrd="1" destOrd="0" presId="urn:microsoft.com/office/officeart/2005/8/layout/hierarchy3"/>
    <dgm:cxn modelId="{7FC3C233-AF72-404E-BFB5-5C5B010DB562}" type="presParOf" srcId="{C70C0C63-402F-4CC8-940B-5AD329BE512C}" destId="{3452A034-3F7C-41FA-945E-4BE50E0B7A0D}" srcOrd="1" destOrd="0" presId="urn:microsoft.com/office/officeart/2005/8/layout/hierarchy3"/>
    <dgm:cxn modelId="{529BF014-01AA-404C-84EE-1620A02DEFD6}" type="presParOf" srcId="{3452A034-3F7C-41FA-945E-4BE50E0B7A0D}" destId="{DF329664-1B8E-4D2B-9D7F-80EDFF8F50D9}" srcOrd="0" destOrd="0" presId="urn:microsoft.com/office/officeart/2005/8/layout/hierarchy3"/>
    <dgm:cxn modelId="{437FCDED-4103-4393-A83B-5D3782DA88B5}" type="presParOf" srcId="{3452A034-3F7C-41FA-945E-4BE50E0B7A0D}" destId="{831F9104-DAA5-4479-A3E5-62B19678FA2F}" srcOrd="1" destOrd="0" presId="urn:microsoft.com/office/officeart/2005/8/layout/hierarchy3"/>
    <dgm:cxn modelId="{A7404A82-8DD8-49CB-AF85-018101EAC789}" type="presParOf" srcId="{3452A034-3F7C-41FA-945E-4BE50E0B7A0D}" destId="{83DF10D7-FD8C-40F2-BA21-21A039376975}" srcOrd="2" destOrd="0" presId="urn:microsoft.com/office/officeart/2005/8/layout/hierarchy3"/>
    <dgm:cxn modelId="{D9103050-1B95-443A-B23A-79FACD17DA4E}" type="presParOf" srcId="{3452A034-3F7C-41FA-945E-4BE50E0B7A0D}" destId="{34F0D115-7A90-4E3A-8088-D128310D5914}" srcOrd="3" destOrd="0" presId="urn:microsoft.com/office/officeart/2005/8/layout/hierarchy3"/>
    <dgm:cxn modelId="{6422A045-C9DB-486B-8878-73FF7CA5D40B}" type="presParOf" srcId="{621E9001-9665-44E2-9CEB-35BD09FCCF5E}" destId="{B70C2E98-7970-46C6-A321-008B34B5AE65}" srcOrd="3" destOrd="0" presId="urn:microsoft.com/office/officeart/2005/8/layout/hierarchy3"/>
    <dgm:cxn modelId="{1ED29A05-B38A-49FA-A704-C43EE364E953}" type="presParOf" srcId="{B70C2E98-7970-46C6-A321-008B34B5AE65}" destId="{49351840-336A-449D-8432-9B8AB3722B8A}" srcOrd="0" destOrd="0" presId="urn:microsoft.com/office/officeart/2005/8/layout/hierarchy3"/>
    <dgm:cxn modelId="{55B7679C-EAFE-42D9-AD87-C66EFA272B7A}" type="presParOf" srcId="{49351840-336A-449D-8432-9B8AB3722B8A}" destId="{E40ACF27-98E2-442D-87E9-55F218A6B927}" srcOrd="0" destOrd="0" presId="urn:microsoft.com/office/officeart/2005/8/layout/hierarchy3"/>
    <dgm:cxn modelId="{9D4B4D9C-583A-4E80-97F0-38653A7A98ED}" type="presParOf" srcId="{49351840-336A-449D-8432-9B8AB3722B8A}" destId="{C1F40924-F3FF-4CF7-BE32-AF8420E968C7}" srcOrd="1" destOrd="0" presId="urn:microsoft.com/office/officeart/2005/8/layout/hierarchy3"/>
    <dgm:cxn modelId="{88DF049E-C542-4DE8-A172-BC8C9C625176}" type="presParOf" srcId="{B70C2E98-7970-46C6-A321-008B34B5AE65}" destId="{0FB6C143-C0EC-4392-8A71-AD9F75A4A145}" srcOrd="1" destOrd="0" presId="urn:microsoft.com/office/officeart/2005/8/layout/hierarchy3"/>
    <dgm:cxn modelId="{8B3694BF-26B5-495B-A6A2-EFC8B353CBC4}" type="presParOf" srcId="{0FB6C143-C0EC-4392-8A71-AD9F75A4A145}" destId="{96476E50-6B17-4877-8600-4064C5CCEEBC}" srcOrd="0" destOrd="0" presId="urn:microsoft.com/office/officeart/2005/8/layout/hierarchy3"/>
    <dgm:cxn modelId="{7D787DF1-7555-4370-B540-0FA95089366E}" type="presParOf" srcId="{0FB6C143-C0EC-4392-8A71-AD9F75A4A145}" destId="{4A2EACB6-7551-418E-8B1F-32D17298A1DE}" srcOrd="1" destOrd="0" presId="urn:microsoft.com/office/officeart/2005/8/layout/hierarchy3"/>
    <dgm:cxn modelId="{25F6F8D1-36AF-48DC-A8EE-885D179725D9}" type="presParOf" srcId="{0FB6C143-C0EC-4392-8A71-AD9F75A4A145}" destId="{D7FA1C55-D7F8-43B9-B23D-A29CBED158F3}" srcOrd="2" destOrd="0" presId="urn:microsoft.com/office/officeart/2005/8/layout/hierarchy3"/>
    <dgm:cxn modelId="{FB02D64F-BB0D-4794-B61D-8FD38D63F160}" type="presParOf" srcId="{0FB6C143-C0EC-4392-8A71-AD9F75A4A145}" destId="{D4AB1553-F31A-4BF7-B6E7-62433F787ABD}" srcOrd="3" destOrd="0" presId="urn:microsoft.com/office/officeart/2005/8/layout/hierarchy3"/>
    <dgm:cxn modelId="{1A2B023B-928B-4B77-9D9A-A1E76458386B}" type="presParOf" srcId="{0FB6C143-C0EC-4392-8A71-AD9F75A4A145}" destId="{F29F4A9C-7B67-43F7-81F3-9A53C3378866}" srcOrd="4" destOrd="0" presId="urn:microsoft.com/office/officeart/2005/8/layout/hierarchy3"/>
    <dgm:cxn modelId="{1EEE6E05-6AE7-4B87-B435-3B3A2119E556}" type="presParOf" srcId="{0FB6C143-C0EC-4392-8A71-AD9F75A4A145}" destId="{D2603FAD-6A1C-4AF5-BAFF-77C70F4121D5}" srcOrd="5" destOrd="0" presId="urn:microsoft.com/office/officeart/2005/8/layout/hierarchy3"/>
    <dgm:cxn modelId="{5DCA693D-E675-48DD-98E3-9E91CADEE5D1}" type="presParOf" srcId="{0FB6C143-C0EC-4392-8A71-AD9F75A4A145}" destId="{66235567-CCFF-44A7-A8B4-952B23B662CE}" srcOrd="6" destOrd="0" presId="urn:microsoft.com/office/officeart/2005/8/layout/hierarchy3"/>
    <dgm:cxn modelId="{90A6CFF6-7228-4509-8DD0-A3CF3347FAE1}" type="presParOf" srcId="{0FB6C143-C0EC-4392-8A71-AD9F75A4A145}" destId="{4FFFEC1D-3768-4626-AB3B-076D9145C44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700BC-06BC-4086-A28E-8945B6BFC6A8}">
      <dsp:nvSpPr>
        <dsp:cNvPr id="0" name=""/>
        <dsp:cNvSpPr/>
      </dsp:nvSpPr>
      <dsp:spPr>
        <a:xfrm>
          <a:off x="1480260" y="1461"/>
          <a:ext cx="1613179" cy="80658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Gasto en educación</a:t>
          </a:r>
        </a:p>
      </dsp:txBody>
      <dsp:txXfrm>
        <a:off x="1503884" y="25085"/>
        <a:ext cx="1565931" cy="759341"/>
      </dsp:txXfrm>
    </dsp:sp>
    <dsp:sp modelId="{17040B77-077D-48AE-A7C5-4F41716CA8CF}">
      <dsp:nvSpPr>
        <dsp:cNvPr id="0" name=""/>
        <dsp:cNvSpPr/>
      </dsp:nvSpPr>
      <dsp:spPr>
        <a:xfrm>
          <a:off x="1641578" y="808051"/>
          <a:ext cx="161317" cy="6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942"/>
              </a:lnTo>
              <a:lnTo>
                <a:pt x="161317" y="604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D9D83-940A-45E9-AB26-23947CF0E3E3}">
      <dsp:nvSpPr>
        <dsp:cNvPr id="0" name=""/>
        <dsp:cNvSpPr/>
      </dsp:nvSpPr>
      <dsp:spPr>
        <a:xfrm>
          <a:off x="1802896" y="1009698"/>
          <a:ext cx="1290543" cy="80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Gasto en educación</a:t>
          </a:r>
        </a:p>
      </dsp:txBody>
      <dsp:txXfrm>
        <a:off x="1826520" y="1033322"/>
        <a:ext cx="1243295" cy="759341"/>
      </dsp:txXfrm>
    </dsp:sp>
    <dsp:sp modelId="{95E46565-52AC-4BCC-B9AC-D134AD521C74}">
      <dsp:nvSpPr>
        <dsp:cNvPr id="0" name=""/>
        <dsp:cNvSpPr/>
      </dsp:nvSpPr>
      <dsp:spPr>
        <a:xfrm>
          <a:off x="3496734" y="1461"/>
          <a:ext cx="1613179" cy="80658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Recursos Humanos</a:t>
          </a:r>
        </a:p>
      </dsp:txBody>
      <dsp:txXfrm>
        <a:off x="3520358" y="25085"/>
        <a:ext cx="1565931" cy="759341"/>
      </dsp:txXfrm>
    </dsp:sp>
    <dsp:sp modelId="{AA435E6B-D380-43F7-BE5B-CB6A9B849692}">
      <dsp:nvSpPr>
        <dsp:cNvPr id="0" name=""/>
        <dsp:cNvSpPr/>
      </dsp:nvSpPr>
      <dsp:spPr>
        <a:xfrm>
          <a:off x="3658052" y="808051"/>
          <a:ext cx="161317" cy="6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942"/>
              </a:lnTo>
              <a:lnTo>
                <a:pt x="161317" y="604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6612B-611D-425C-8278-DB0A377981C0}">
      <dsp:nvSpPr>
        <dsp:cNvPr id="0" name=""/>
        <dsp:cNvSpPr/>
      </dsp:nvSpPr>
      <dsp:spPr>
        <a:xfrm>
          <a:off x="3819369" y="1009698"/>
          <a:ext cx="1290543" cy="80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Escasez de personal educativo</a:t>
          </a:r>
        </a:p>
      </dsp:txBody>
      <dsp:txXfrm>
        <a:off x="3842993" y="1033322"/>
        <a:ext cx="1243295" cy="759341"/>
      </dsp:txXfrm>
    </dsp:sp>
    <dsp:sp modelId="{393CD0BA-C60C-4B63-ACE2-A1B54823DC54}">
      <dsp:nvSpPr>
        <dsp:cNvPr id="0" name=""/>
        <dsp:cNvSpPr/>
      </dsp:nvSpPr>
      <dsp:spPr>
        <a:xfrm>
          <a:off x="3658052" y="808051"/>
          <a:ext cx="161317" cy="1613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179"/>
              </a:lnTo>
              <a:lnTo>
                <a:pt x="161317" y="161317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03F24-2D4C-41CA-82C8-410983289968}">
      <dsp:nvSpPr>
        <dsp:cNvPr id="0" name=""/>
        <dsp:cNvSpPr/>
      </dsp:nvSpPr>
      <dsp:spPr>
        <a:xfrm>
          <a:off x="3819369" y="2017935"/>
          <a:ext cx="1290543" cy="80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Ratio alumnos por profesor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Tamaño de la clase </a:t>
          </a:r>
        </a:p>
      </dsp:txBody>
      <dsp:txXfrm>
        <a:off x="3842993" y="2041559"/>
        <a:ext cx="1243295" cy="759341"/>
      </dsp:txXfrm>
    </dsp:sp>
    <dsp:sp modelId="{8D543576-84B6-4F35-81FF-CE2E1D907855}">
      <dsp:nvSpPr>
        <dsp:cNvPr id="0" name=""/>
        <dsp:cNvSpPr/>
      </dsp:nvSpPr>
      <dsp:spPr>
        <a:xfrm>
          <a:off x="5513207" y="1461"/>
          <a:ext cx="1613179" cy="80658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Recursos Materiales</a:t>
          </a:r>
        </a:p>
      </dsp:txBody>
      <dsp:txXfrm>
        <a:off x="5536831" y="25085"/>
        <a:ext cx="1565931" cy="759341"/>
      </dsp:txXfrm>
    </dsp:sp>
    <dsp:sp modelId="{DF329664-1B8E-4D2B-9D7F-80EDFF8F50D9}">
      <dsp:nvSpPr>
        <dsp:cNvPr id="0" name=""/>
        <dsp:cNvSpPr/>
      </dsp:nvSpPr>
      <dsp:spPr>
        <a:xfrm>
          <a:off x="5674525" y="808051"/>
          <a:ext cx="161317" cy="6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942"/>
              </a:lnTo>
              <a:lnTo>
                <a:pt x="161317" y="604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F9104-DAA5-4479-A3E5-62B19678FA2F}">
      <dsp:nvSpPr>
        <dsp:cNvPr id="0" name=""/>
        <dsp:cNvSpPr/>
      </dsp:nvSpPr>
      <dsp:spPr>
        <a:xfrm>
          <a:off x="5835843" y="1009698"/>
          <a:ext cx="1290543" cy="80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sysClr val="windowText" lastClr="000000"/>
              </a:solidFill>
            </a:rPr>
            <a:t>Escasez de material educativo e infraestructuras físicas</a:t>
          </a:r>
        </a:p>
      </dsp:txBody>
      <dsp:txXfrm>
        <a:off x="5859467" y="1033322"/>
        <a:ext cx="1243295" cy="759341"/>
      </dsp:txXfrm>
    </dsp:sp>
    <dsp:sp modelId="{83DF10D7-FD8C-40F2-BA21-21A039376975}">
      <dsp:nvSpPr>
        <dsp:cNvPr id="0" name=""/>
        <dsp:cNvSpPr/>
      </dsp:nvSpPr>
      <dsp:spPr>
        <a:xfrm>
          <a:off x="5674525" y="808051"/>
          <a:ext cx="161317" cy="1613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179"/>
              </a:lnTo>
              <a:lnTo>
                <a:pt x="161317" y="161317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0D115-7A90-4E3A-8088-D128310D5914}">
      <dsp:nvSpPr>
        <dsp:cNvPr id="0" name=""/>
        <dsp:cNvSpPr/>
      </dsp:nvSpPr>
      <dsp:spPr>
        <a:xfrm>
          <a:off x="5835843" y="2017935"/>
          <a:ext cx="1290543" cy="80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000" kern="1200">
              <a:solidFill>
                <a:sysClr val="windowText" lastClr="000000"/>
              </a:solidFill>
            </a:rPr>
            <a:t>Escases de recursos digitales</a:t>
          </a:r>
        </a:p>
      </dsp:txBody>
      <dsp:txXfrm>
        <a:off x="5859467" y="2041559"/>
        <a:ext cx="1243295" cy="759341"/>
      </dsp:txXfrm>
    </dsp:sp>
    <dsp:sp modelId="{E40ACF27-98E2-442D-87E9-55F218A6B927}">
      <dsp:nvSpPr>
        <dsp:cNvPr id="0" name=""/>
        <dsp:cNvSpPr/>
      </dsp:nvSpPr>
      <dsp:spPr>
        <a:xfrm>
          <a:off x="7529681" y="1461"/>
          <a:ext cx="1613179" cy="80658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Recursos de tiempo</a:t>
          </a:r>
        </a:p>
      </dsp:txBody>
      <dsp:txXfrm>
        <a:off x="7553305" y="25085"/>
        <a:ext cx="1565931" cy="759341"/>
      </dsp:txXfrm>
    </dsp:sp>
    <dsp:sp modelId="{96476E50-6B17-4877-8600-4064C5CCEEBC}">
      <dsp:nvSpPr>
        <dsp:cNvPr id="0" name=""/>
        <dsp:cNvSpPr/>
      </dsp:nvSpPr>
      <dsp:spPr>
        <a:xfrm>
          <a:off x="7690999" y="808051"/>
          <a:ext cx="161317" cy="6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942"/>
              </a:lnTo>
              <a:lnTo>
                <a:pt x="161317" y="604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EACB6-7551-418E-8B1F-32D17298A1DE}">
      <dsp:nvSpPr>
        <dsp:cNvPr id="0" name=""/>
        <dsp:cNvSpPr/>
      </dsp:nvSpPr>
      <dsp:spPr>
        <a:xfrm>
          <a:off x="7852317" y="1009698"/>
          <a:ext cx="1290543" cy="80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Clases regulares</a:t>
          </a:r>
        </a:p>
      </dsp:txBody>
      <dsp:txXfrm>
        <a:off x="7875941" y="1033322"/>
        <a:ext cx="1243295" cy="759341"/>
      </dsp:txXfrm>
    </dsp:sp>
    <dsp:sp modelId="{D7FA1C55-D7F8-43B9-B23D-A29CBED158F3}">
      <dsp:nvSpPr>
        <dsp:cNvPr id="0" name=""/>
        <dsp:cNvSpPr/>
      </dsp:nvSpPr>
      <dsp:spPr>
        <a:xfrm>
          <a:off x="7690999" y="808051"/>
          <a:ext cx="161317" cy="1613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179"/>
              </a:lnTo>
              <a:lnTo>
                <a:pt x="161317" y="161317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B1553-F31A-4BF7-B6E7-62433F787ABD}">
      <dsp:nvSpPr>
        <dsp:cNvPr id="0" name=""/>
        <dsp:cNvSpPr/>
      </dsp:nvSpPr>
      <dsp:spPr>
        <a:xfrm>
          <a:off x="7852317" y="2017935"/>
          <a:ext cx="1290543" cy="80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Tareas</a:t>
          </a:r>
        </a:p>
      </dsp:txBody>
      <dsp:txXfrm>
        <a:off x="7875941" y="2041559"/>
        <a:ext cx="1243295" cy="759341"/>
      </dsp:txXfrm>
    </dsp:sp>
    <dsp:sp modelId="{F29F4A9C-7B67-43F7-81F3-9A53C3378866}">
      <dsp:nvSpPr>
        <dsp:cNvPr id="0" name=""/>
        <dsp:cNvSpPr/>
      </dsp:nvSpPr>
      <dsp:spPr>
        <a:xfrm>
          <a:off x="7690999" y="808051"/>
          <a:ext cx="161317" cy="262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1415"/>
              </a:lnTo>
              <a:lnTo>
                <a:pt x="161317" y="26214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03FAD-6A1C-4AF5-BAFF-77C70F4121D5}">
      <dsp:nvSpPr>
        <dsp:cNvPr id="0" name=""/>
        <dsp:cNvSpPr/>
      </dsp:nvSpPr>
      <dsp:spPr>
        <a:xfrm>
          <a:off x="7852317" y="3026172"/>
          <a:ext cx="1290543" cy="80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sysClr val="windowText" lastClr="000000"/>
              </a:solidFill>
            </a:rPr>
            <a:t>Uso de dispositivos digitales en clase</a:t>
          </a:r>
        </a:p>
      </dsp:txBody>
      <dsp:txXfrm>
        <a:off x="7875941" y="3049796"/>
        <a:ext cx="1243295" cy="759341"/>
      </dsp:txXfrm>
    </dsp:sp>
    <dsp:sp modelId="{66235567-CCFF-44A7-A8B4-952B23B662CE}">
      <dsp:nvSpPr>
        <dsp:cNvPr id="0" name=""/>
        <dsp:cNvSpPr/>
      </dsp:nvSpPr>
      <dsp:spPr>
        <a:xfrm>
          <a:off x="7690999" y="808051"/>
          <a:ext cx="134281" cy="3620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643"/>
              </a:lnTo>
              <a:lnTo>
                <a:pt x="134281" y="36206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FEC1D-3768-4626-AB3B-076D9145C444}">
      <dsp:nvSpPr>
        <dsp:cNvPr id="0" name=""/>
        <dsp:cNvSpPr/>
      </dsp:nvSpPr>
      <dsp:spPr>
        <a:xfrm>
          <a:off x="7825280" y="4025399"/>
          <a:ext cx="1290543" cy="80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Ayuda al estudio</a:t>
          </a:r>
        </a:p>
      </dsp:txBody>
      <dsp:txXfrm>
        <a:off x="7848904" y="4049023"/>
        <a:ext cx="1243295" cy="759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0.01581</cdr:x>
      <cdr:y>0.95674</cdr:y>
    </cdr:from>
    <cdr:to>
      <cdr:x>1</cdr:x>
      <cdr:y>0.98757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BAE5116-934A-A044-7588-4F6B0B2D252E}"/>
            </a:ext>
          </a:extLst>
        </cdr:cNvPr>
        <cdr:cNvSpPr txBox="1"/>
      </cdr:nvSpPr>
      <cdr:spPr>
        <a:xfrm xmlns:a="http://schemas.openxmlformats.org/drawingml/2006/main">
          <a:off x="123826" y="5009086"/>
          <a:ext cx="7710487" cy="161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ES" sz="1100" b="0" i="0">
              <a:effectLst/>
              <a:latin typeface="+mn-lt"/>
              <a:ea typeface="+mn-ea"/>
              <a:cs typeface="+mn-cs"/>
            </a:rPr>
            <a:t>El gasto acumulado por estudiante durante la duración teórica de los estudios ($, paridad del poder adquisitivo).</a:t>
          </a:r>
          <a:endParaRPr lang="en-US" sz="900" b="1"/>
        </a:p>
      </cdr:txBody>
    </cdr:sp>
  </cdr:relSizeAnchor>
  <cdr:relSizeAnchor xmlns:cdr="http://schemas.openxmlformats.org/drawingml/2006/chartDrawing">
    <cdr:from>
      <cdr:x>0.96046</cdr:x>
      <cdr:y>0.49634</cdr:y>
    </cdr:from>
    <cdr:to>
      <cdr:x>0.99456</cdr:x>
      <cdr:y>0.90543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80CF321-5350-DDB9-F179-49683999025D}"/>
            </a:ext>
          </a:extLst>
        </cdr:cNvPr>
        <cdr:cNvSpPr txBox="1"/>
      </cdr:nvSpPr>
      <cdr:spPr>
        <a:xfrm xmlns:a="http://schemas.openxmlformats.org/drawingml/2006/main">
          <a:off x="5604895" y="2228291"/>
          <a:ext cx="199005" cy="1836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 b="1"/>
            <a:t>Resultado en matemáticas</a:t>
          </a:r>
        </a:p>
      </cdr:txBody>
    </cdr:sp>
  </cdr:relSizeAnchor>
  <cdr:relSizeAnchor xmlns:cdr="http://schemas.openxmlformats.org/drawingml/2006/chartDrawing">
    <cdr:from>
      <cdr:x>0.48261</cdr:x>
      <cdr:y>0.6335</cdr:y>
    </cdr:from>
    <cdr:to>
      <cdr:x>0.50895</cdr:x>
      <cdr:y>0.92955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FC192B3-1AA5-D005-ACCE-0E238FED133A}"/>
            </a:ext>
          </a:extLst>
        </cdr:cNvPr>
        <cdr:cNvSpPr txBox="1"/>
      </cdr:nvSpPr>
      <cdr:spPr>
        <a:xfrm xmlns:a="http://schemas.openxmlformats.org/drawingml/2006/main">
          <a:off x="3769464" y="3316714"/>
          <a:ext cx="205651" cy="1549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 b="1"/>
            <a:t>OECD average:</a:t>
          </a:r>
          <a:r>
            <a:rPr lang="en-US" sz="900" b="1" baseline="0"/>
            <a:t> USD 102 612</a:t>
          </a:r>
          <a:endParaRPr lang="en-US" sz="900" b="1"/>
        </a:p>
      </cdr:txBody>
    </cdr:sp>
  </cdr:relSizeAnchor>
  <cdr:relSizeAnchor xmlns:cdr="http://schemas.openxmlformats.org/drawingml/2006/chartDrawing">
    <cdr:from>
      <cdr:x>0.7886</cdr:x>
      <cdr:y>0.4782</cdr:y>
    </cdr:from>
    <cdr:to>
      <cdr:x>0.97833</cdr:x>
      <cdr:y>0.50793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1573BF7-2BF1-8BA6-031C-1098E6EC9CAB}"/>
            </a:ext>
          </a:extLst>
        </cdr:cNvPr>
        <cdr:cNvSpPr txBox="1"/>
      </cdr:nvSpPr>
      <cdr:spPr>
        <a:xfrm xmlns:a="http://schemas.openxmlformats.org/drawingml/2006/main">
          <a:off x="6159384" y="2503640"/>
          <a:ext cx="1481886" cy="155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 b="1"/>
            <a:t>OECD average: 472 points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0.88861</cdr:x>
      <cdr:y>0.10034</cdr:y>
    </cdr:from>
    <cdr:to>
      <cdr:x>0.9006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EAA0BB5-40A6-E64F-E34B-F4FAC8AB258C}"/>
            </a:ext>
          </a:extLst>
        </cdr:cNvPr>
        <cdr:cNvSpPr/>
      </cdr:nvSpPr>
      <cdr:spPr>
        <a:xfrm xmlns:a="http://schemas.openxmlformats.org/drawingml/2006/main">
          <a:off x="7900856" y="359358"/>
          <a:ext cx="106606" cy="32220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0.11736</cdr:x>
      <cdr:y>0.04302</cdr:y>
    </cdr:from>
    <cdr:to>
      <cdr:x>0.1225</cdr:x>
      <cdr:y>0.05769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9BDFEB6A-EB23-C329-47AA-22D599AB7B24}"/>
            </a:ext>
          </a:extLst>
        </cdr:cNvPr>
        <cdr:cNvSpPr/>
      </cdr:nvSpPr>
      <cdr:spPr>
        <a:xfrm xmlns:a="http://schemas.openxmlformats.org/drawingml/2006/main">
          <a:off x="1043454" y="154077"/>
          <a:ext cx="45701" cy="5253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0.25765</cdr:x>
      <cdr:y>0.04207</cdr:y>
    </cdr:from>
    <cdr:to>
      <cdr:x>0.26236</cdr:x>
      <cdr:y>0.05617</cdr:y>
    </cdr:to>
    <cdr:sp macro="" textlink="">
      <cdr:nvSpPr>
        <cdr:cNvPr id="4" name="Diamond 3">
          <a:extLst xmlns:a="http://schemas.openxmlformats.org/drawingml/2006/main">
            <a:ext uri="{FF2B5EF4-FFF2-40B4-BE49-F238E27FC236}">
              <a16:creationId xmlns:a16="http://schemas.microsoft.com/office/drawing/2014/main" id="{95D0AB48-9811-0B0A-68C6-BD0A7C7107FD}"/>
            </a:ext>
          </a:extLst>
        </cdr:cNvPr>
        <cdr:cNvSpPr/>
      </cdr:nvSpPr>
      <cdr:spPr>
        <a:xfrm xmlns:a="http://schemas.openxmlformats.org/drawingml/2006/main">
          <a:off x="2290837" y="150652"/>
          <a:ext cx="41877" cy="50498"/>
        </a:xfrm>
        <a:prstGeom xmlns:a="http://schemas.openxmlformats.org/drawingml/2006/main" prst="diamond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3175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0.45553</cdr:x>
      <cdr:y>0.04403</cdr:y>
    </cdr:from>
    <cdr:to>
      <cdr:x>0.46067</cdr:x>
      <cdr:y>0.0587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C805C075-FE5A-6198-0090-231F4C461960}"/>
            </a:ext>
          </a:extLst>
        </cdr:cNvPr>
        <cdr:cNvSpPr/>
      </cdr:nvSpPr>
      <cdr:spPr>
        <a:xfrm xmlns:a="http://schemas.openxmlformats.org/drawingml/2006/main">
          <a:off x="4050256" y="157683"/>
          <a:ext cx="45701" cy="5253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0.64571</cdr:x>
      <cdr:y>0.04222</cdr:y>
    </cdr:from>
    <cdr:to>
      <cdr:x>0.65042</cdr:x>
      <cdr:y>0.05632</cdr:y>
    </cdr:to>
    <cdr:sp macro="" textlink="">
      <cdr:nvSpPr>
        <cdr:cNvPr id="6" name="Diamond 5">
          <a:extLst xmlns:a="http://schemas.openxmlformats.org/drawingml/2006/main">
            <a:ext uri="{FF2B5EF4-FFF2-40B4-BE49-F238E27FC236}">
              <a16:creationId xmlns:a16="http://schemas.microsoft.com/office/drawing/2014/main" id="{C324FE4C-2839-27D4-BF46-301800AA3BB1}"/>
            </a:ext>
          </a:extLst>
        </cdr:cNvPr>
        <cdr:cNvSpPr/>
      </cdr:nvSpPr>
      <cdr:spPr>
        <a:xfrm xmlns:a="http://schemas.openxmlformats.org/drawingml/2006/main">
          <a:off x="5741177" y="151212"/>
          <a:ext cx="41878" cy="50497"/>
        </a:xfrm>
        <a:prstGeom xmlns:a="http://schemas.openxmlformats.org/drawingml/2006/main" prst="diamond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0.05236</cdr:y>
    </cdr:from>
    <cdr:to>
      <cdr:x>0.01335</cdr:x>
      <cdr:y>0.76927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8F3647E-DCB2-7887-6A6E-A6D85E730124}"/>
            </a:ext>
          </a:extLst>
        </cdr:cNvPr>
        <cdr:cNvSpPr txBox="1"/>
      </cdr:nvSpPr>
      <cdr:spPr>
        <a:xfrm xmlns:a="http://schemas.openxmlformats.org/drawingml/2006/main">
          <a:off x="0" y="301897"/>
          <a:ext cx="198439" cy="4133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0" i="0" baseline="0">
              <a:effectLst/>
              <a:latin typeface="+mn-lt"/>
              <a:ea typeface="+mn-ea"/>
              <a:cs typeface="+mn-cs"/>
            </a:rPr>
            <a:t>Diferencia en resultados en matemáticas por hora de clase y deberes  </a:t>
          </a:r>
          <a:endParaRPr lang="en-US" sz="900">
            <a:effectLst/>
          </a:endParaRPr>
        </a:p>
        <a:p xmlns:a="http://schemas.openxmlformats.org/drawingml/2006/main">
          <a:pPr algn="ctr"/>
          <a:endParaRPr lang="en-US" sz="900"/>
        </a:p>
      </cdr:txBody>
    </cdr:sp>
  </cdr:relSizeAnchor>
  <cdr:relSizeAnchor xmlns:cdr="http://schemas.openxmlformats.org/drawingml/2006/chartDrawing">
    <cdr:from>
      <cdr:x>0.98201</cdr:x>
      <cdr:y>0.06787</cdr:y>
    </cdr:from>
    <cdr:to>
      <cdr:x>0.99914</cdr:x>
      <cdr:y>0.15061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9BC335A-0D47-ED8D-6826-C9A5298B5CBA}"/>
            </a:ext>
          </a:extLst>
        </cdr:cNvPr>
        <cdr:cNvSpPr txBox="1"/>
      </cdr:nvSpPr>
      <cdr:spPr>
        <a:xfrm xmlns:a="http://schemas.openxmlformats.org/drawingml/2006/main">
          <a:off x="14554200" y="333376"/>
          <a:ext cx="2540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900"/>
            <a:t>Hours</a:t>
          </a:r>
        </a:p>
      </cdr:txBody>
    </cdr:sp>
  </cdr:relSizeAnchor>
  <cdr:relSizeAnchor xmlns:cdr="http://schemas.openxmlformats.org/drawingml/2006/chartDrawing">
    <cdr:from>
      <cdr:x>0.33189</cdr:x>
      <cdr:y>0.08698</cdr:y>
    </cdr:from>
    <cdr:to>
      <cdr:x>0.34147</cdr:x>
      <cdr:y>0.99486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E54B5E03-5709-FADE-B998-B3E440F9B5FA}"/>
            </a:ext>
          </a:extLst>
        </cdr:cNvPr>
        <cdr:cNvSpPr/>
      </cdr:nvSpPr>
      <cdr:spPr>
        <a:xfrm xmlns:a="http://schemas.openxmlformats.org/drawingml/2006/main">
          <a:off x="4925320" y="427241"/>
          <a:ext cx="142273" cy="44592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F1E60E-7A30-4CF9-8EA9-A18C70FA715E}" type="datetime1">
              <a:rPr lang="es-ES" smtClean="0"/>
              <a:t>08/05/2024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64D2B8-7AFA-4F86-9DF3-A6BBE4E238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4716F1-3EC4-40BF-A4D7-374476E9A42B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D79418-37EB-4378-AD22-89DBB000B0D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D79418-37EB-4378-AD22-89DBB000B0D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125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C1084-DDC7-A207-31D9-BC9C4FBB9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1120584-AD0D-43B8-6422-DBD288C63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D1783C7-50CE-09BD-A7B1-52D3E1618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99D677-9B0E-1424-3573-D6F0306F78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83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0EC9-93E4-251F-C33D-A33AEF550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0415366-BC71-76BD-5012-26CE6A6E5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3F4677-E57A-09E4-907D-FDCCCF76B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C12FB4-56A7-8CA9-0BFE-A1C8E11D9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97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66E83-B4EB-BC22-911A-FE96A1C96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2A3E03E-3C74-0262-8476-E1B889A60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554DB6-033F-4EE2-ED34-7CB5ABCA9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2C6CCB-145D-3B25-A8CD-DC6794C2C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06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3AC9E-A1CA-21E4-7D4D-D02CBCDF4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3A1216-F9A4-BBC8-2A99-82734EED2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8EAB138-5D82-1BFC-B835-78FBC1F38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F5CB84-2553-8807-68BF-7624043CC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598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BEF70-5645-2D26-90FD-FF7033575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38C90C-B8B2-4767-2DE0-C2C48C699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F64A745-66B6-347C-DC8C-0293E28CA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9789E4-9F88-00B0-98C7-69DB6AE16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29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C7189-2FF8-DD11-578E-1F38B3803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E54655-B4F5-62F2-0D70-28A151299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5EAE774-0FF9-E462-DA00-743391E1B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A71ACA-F9CB-9C60-BE13-6B607787E9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938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7439E-A648-E959-B80E-EE60201CF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4C54888-C43D-BD03-C39C-AB36F0FCC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63BBBAC-96ED-03F0-F268-ADA5B53C3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8850A0-890B-920B-F575-96F41FF48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009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97E0A-175C-15ED-4B49-7A5015A4E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210D3A-56B6-BB97-7267-A47E78250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DC8ED9-FA27-5D06-82FD-3B0D375CF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0028E2-8999-4528-223A-B86625AF8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920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79AE4-4C5D-1BFA-3F96-3897585C8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11F369D-CD8B-0844-9614-7268C1115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614B3B-E1EE-C2A8-2C53-2EED6B037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6AE72F-4F4E-F12A-B0BE-667B6D3C95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630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ED214-E026-61C7-7D9E-819D3EEE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646B345-5917-81B4-31C7-8C65902D9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C417FB-986B-4257-673F-358AA2158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538D23-F980-AE79-D2C1-1AD8B7ED1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3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F3BB-CB4A-FADB-13C2-23AFD5217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DC0854A-A239-71BE-329B-706F2DDC8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9D321E4-EA4F-FCC3-2DED-3D60609FD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18BAD8-523E-1BF0-D5BE-513333C84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90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0681F-D8AE-D943-92F7-9594908CD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6ED4C2-7BC1-6260-DACD-261FD3781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A8DCEC4-AAF1-C85C-2933-7D1FC4A1F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307963-2746-7569-BEE5-B809E48FE0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108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4AE1D-BAE7-2684-E8E1-98780E2D3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6B336-D28A-265C-4D81-1C17380E60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94AE67-EC29-2D38-0C20-C4EF6CEFD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DD6057-B683-91B1-1318-A4D37340A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352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50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D9F48-3C17-1ACE-CBDD-08B938666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FF9A7A3-B620-5E1A-7E16-C3971FEA9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0B4BAB2-E4AB-A2CB-5709-9F245CE18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52C627-18D9-0596-E4A8-33C5E93E0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48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FBCB-D223-2B67-DB56-35DE5D03D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B281DB-91C2-554F-3303-5E3BA0528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3D36625-F378-5EDC-0B9C-3CA5014A3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29F79A-A016-6680-81F8-19C4956F70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90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7BBBE-C4E8-89B5-4F96-3F3BCA0C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AC0A3F3-8587-B751-0649-8256B2F2F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408D31D-4AE0-74AD-9F2C-2DCDA26C8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9191AB-1770-F1C5-4BB6-DBAB06770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4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30786-6358-23AA-62FD-C182B8442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CEC3F29-83A4-BDC7-1BB5-B0A2800E4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3A59D79-9CF4-E9BE-D504-3FB820878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3BE59A-0FFF-F8F2-164E-60C4288C83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20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63A06-9238-A20C-8F13-C94D243EB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F3EDB3-A1CE-50B8-2368-1EA86F8A8B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D9EA265-C711-FA80-8797-AFF65BC16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4DDAB5-0F27-E6C7-93D9-62F4A695D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5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CDC2D-6120-7CEC-BF1D-EA356B6E7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F85895-F354-566D-7664-FDFE570F0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45BCD9-028C-56A1-BF25-AF49DBBF8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5BC145-66E2-47CA-C1D8-D0B43E19D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35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00CB-76E3-4731-534E-63E0043B1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97C07D4-1201-4518-91C5-9FB103170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784C271-7B1F-C30D-DFC7-F42784C58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b="1"/>
              <a:t>Notas para el moderador: 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Descripción de lo que ha aprendido con sus propias palabras en un lado.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Incluya información sobre el tema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También será útil incluir aquí más información sobre el tema. 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Cuente la historia de su experiencia de aprendizaje.  Igual que en cualquier historia, debe haber siempre un principio, una parte central y un final.</a:t>
            </a:r>
          </a:p>
          <a:p>
            <a:pPr rtl="0"/>
            <a:r>
              <a:rPr lang="es-ES" b="0" i="1">
                <a:latin typeface="Segoe UI" panose="020B0502040204020203" pitchFamily="34" charset="0"/>
                <a:cs typeface="Segoe UI" panose="020B0502040204020203" pitchFamily="34" charset="0"/>
              </a:rPr>
              <a:t>En la otra cara, puede agregar un gráfico que proporcione una prueba de lo que ha aprendido.</a:t>
            </a:r>
          </a:p>
          <a:p>
            <a:pPr rtl="0"/>
            <a:endParaRPr lang="es-ES"/>
          </a:p>
          <a:p>
            <a:pPr rtl="0"/>
            <a:r>
              <a:rPr lang="es-ES"/>
              <a:t>No dude en usar más de una diapositiva para reflexionar sobre el proceso.  También resulta útil agregar algunos vídeos sobre el proceso.</a:t>
            </a:r>
          </a:p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73BC94-1537-7FBC-29BC-4C0B2D626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D79418-37EB-4378-AD22-89DBB000B0D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34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7A47D2-0A35-487C-81A2-D3CD0A51D737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715BF921-BDDD-25D6-6C96-B7273C2452DD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9" name="Gráfico 8" descr="Engranaje simple">
              <a:extLst>
                <a:ext uri="{FF2B5EF4-FFF2-40B4-BE49-F238E27FC236}">
                  <a16:creationId xmlns:a16="http://schemas.microsoft.com/office/drawing/2014/main" id="{5D7CA2BA-106B-3426-916A-96B6E38E54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0" name="Gráfico 9" descr="Engranaje simple">
              <a:extLst>
                <a:ext uri="{FF2B5EF4-FFF2-40B4-BE49-F238E27FC236}">
                  <a16:creationId xmlns:a16="http://schemas.microsoft.com/office/drawing/2014/main" id="{CB9B24A4-2AA7-E703-0598-608C2DAA36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1" name="Gráfico 10" descr="Engranaje simple">
              <a:extLst>
                <a:ext uri="{FF2B5EF4-FFF2-40B4-BE49-F238E27FC236}">
                  <a16:creationId xmlns:a16="http://schemas.microsoft.com/office/drawing/2014/main" id="{ADDBD6A4-97B1-393A-DAF0-51106A40E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2" name="Gráfico 11" descr="Engranaje simple">
              <a:extLst>
                <a:ext uri="{FF2B5EF4-FFF2-40B4-BE49-F238E27FC236}">
                  <a16:creationId xmlns:a16="http://schemas.microsoft.com/office/drawing/2014/main" id="{EE4FA437-D51E-3F7F-8733-22F385D14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91A1AB6-2652-8A26-DE9C-E374C1695B51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8146585-6F65-6A7B-64B5-8C48DFF52D5A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871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311238-2B6D-4DE2-A54D-27A91640EE8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390259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311238-2B6D-4DE2-A54D-27A91640EE8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1105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311238-2B6D-4DE2-A54D-27A91640EE8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134379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311238-2B6D-4DE2-A54D-27A91640EE8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1325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311238-2B6D-4DE2-A54D-27A91640EE8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6397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311238-2B6D-4DE2-A54D-27A91640EE8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171332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311238-2B6D-4DE2-A54D-27A91640EE8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7078059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mú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áfico 11" descr="Engranaje simple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áfico 18" descr="Engranaje simple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Imagen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n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8D9905-A8F1-4267-9733-9BD4B911E8DA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áfico 14" descr="Engranaje simple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áfico 15" descr="Engranaje simple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áfico 16" descr="Engranaje simple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 rtlCol="0"/>
          <a:lstStyle/>
          <a:p>
            <a:pPr rtl="0"/>
            <a:fld id="{B9CE0797-A65B-4B50-9774-B4142B14A7C4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áfico 10" descr="Engranaje simple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áfico 11" descr="Engranaje simple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áfico 14" descr="Engranaje simple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Imagen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Imagen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72C9DD-B72B-4F99-8A53-6E61FE24B952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311238-2B6D-4DE2-A54D-27A91640EE8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4127140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áfico 17" descr="Engranaje simple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áfico 18" descr="Engranaje simple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áfico 19" descr="Engranaje simple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áfico 20" descr="Engranaje simple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 rtlCol="0"/>
          <a:lstStyle/>
          <a:p>
            <a:pPr rtl="0"/>
            <a:fld id="{350D5430-D216-42A8-B006-7FFFDFF4AB7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rtlCol="0" anchor="ctr" anchorCtr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4F44F6-1DBD-4696-B834-A4E0DCD2D998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SmartArt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áfico 18" descr="Engranaje simple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áfico 19" descr="Engranaje simple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áfico 20" descr="Engranaje simple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áfico 21" descr="Engranaje simple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áfico 22" descr="Engranaje simple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Imagen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Imagen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ángulo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 rtlCol="0"/>
          <a:lstStyle/>
          <a:p>
            <a:pPr rtl="0"/>
            <a:fld id="{22F804BB-3D0C-4464-B083-0C1C27AC15B0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 rtlCol="0"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ítulo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es-ES" sz="2400" noProof="0"/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ítulo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rtlCol="0" anchor="ctr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3" name="Marcador de texto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5" name="Marcador de texto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7" name="Marcador de contenido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8" name="Marcador de contenido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9" name="Marcador de contenido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311238-2B6D-4DE2-A54D-27A91640EE8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273481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1A51635-A30A-4AFA-9DCA-861CB24C247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897B10A-8619-62DD-41C3-7D74A22A3453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7" name="Gráfico 6" descr="Engranaje simple">
              <a:extLst>
                <a:ext uri="{FF2B5EF4-FFF2-40B4-BE49-F238E27FC236}">
                  <a16:creationId xmlns:a16="http://schemas.microsoft.com/office/drawing/2014/main" id="{AE4BF598-9A2C-AACA-E6B3-BF327E53F1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áfico 8" descr="Engranaje simple">
              <a:extLst>
                <a:ext uri="{FF2B5EF4-FFF2-40B4-BE49-F238E27FC236}">
                  <a16:creationId xmlns:a16="http://schemas.microsoft.com/office/drawing/2014/main" id="{D1A32E1A-778A-5711-F0C0-BEE0354576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2" name="Gráfico 11" descr="Engranaje simple">
              <a:extLst>
                <a:ext uri="{FF2B5EF4-FFF2-40B4-BE49-F238E27FC236}">
                  <a16:creationId xmlns:a16="http://schemas.microsoft.com/office/drawing/2014/main" id="{28D9B8B6-D6A3-CBDD-ACDC-E9982F930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9EC3BCE0-6D74-32E9-6C67-A4BC3BB36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84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FD6ED7-9219-47A5-AC0F-81093B349025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227F37D-6EE8-54C0-554D-740B1C29A936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9" name="Gráfico 8" descr="Engranaje simple">
              <a:extLst>
                <a:ext uri="{FF2B5EF4-FFF2-40B4-BE49-F238E27FC236}">
                  <a16:creationId xmlns:a16="http://schemas.microsoft.com/office/drawing/2014/main" id="{D7F6DBCF-9211-C4CD-4EEC-5979AEC5EE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1" name="Gráfico 10" descr="Engranaje simple">
              <a:extLst>
                <a:ext uri="{FF2B5EF4-FFF2-40B4-BE49-F238E27FC236}">
                  <a16:creationId xmlns:a16="http://schemas.microsoft.com/office/drawing/2014/main" id="{99ED9B93-CA68-535F-5298-904B28E72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áfico 13" descr="Engranaje simple">
              <a:extLst>
                <a:ext uri="{FF2B5EF4-FFF2-40B4-BE49-F238E27FC236}">
                  <a16:creationId xmlns:a16="http://schemas.microsoft.com/office/drawing/2014/main" id="{BC07E12B-12F5-D77E-69DC-E4718B6D9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5" name="Gráfico 14" descr="Engranaje simple">
              <a:extLst>
                <a:ext uri="{FF2B5EF4-FFF2-40B4-BE49-F238E27FC236}">
                  <a16:creationId xmlns:a16="http://schemas.microsoft.com/office/drawing/2014/main" id="{33FB99B7-1477-51CE-224C-E975AE0C9F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6" name="Gráfico 15" descr="Engranaje simple">
              <a:extLst>
                <a:ext uri="{FF2B5EF4-FFF2-40B4-BE49-F238E27FC236}">
                  <a16:creationId xmlns:a16="http://schemas.microsoft.com/office/drawing/2014/main" id="{FDBFA6D7-698D-BBD9-10F6-1556C6223C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60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66E9CB-B34A-4A16-9E0F-0689B4F64DAC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243D4D1-EB74-1FC2-591F-AC38510C5158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8" name="Gráfico 7" descr="Engranaje simple">
              <a:extLst>
                <a:ext uri="{FF2B5EF4-FFF2-40B4-BE49-F238E27FC236}">
                  <a16:creationId xmlns:a16="http://schemas.microsoft.com/office/drawing/2014/main" id="{B7E54033-1C75-3499-DF3B-DBE8431D9C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9" name="Gráfico 8" descr="Engranaje simple">
              <a:extLst>
                <a:ext uri="{FF2B5EF4-FFF2-40B4-BE49-F238E27FC236}">
                  <a16:creationId xmlns:a16="http://schemas.microsoft.com/office/drawing/2014/main" id="{CB20A3DE-E730-C817-429D-5A428E6DF9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0" name="Gráfico 9" descr="Engranaje simple">
              <a:extLst>
                <a:ext uri="{FF2B5EF4-FFF2-40B4-BE49-F238E27FC236}">
                  <a16:creationId xmlns:a16="http://schemas.microsoft.com/office/drawing/2014/main" id="{17180D6F-3E35-5E8C-7A66-C14A117024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1" name="Gráfico 10" descr="Engranaje simple">
              <a:extLst>
                <a:ext uri="{FF2B5EF4-FFF2-40B4-BE49-F238E27FC236}">
                  <a16:creationId xmlns:a16="http://schemas.microsoft.com/office/drawing/2014/main" id="{CF74B61B-C824-E6AB-CCE2-F05B1B7AA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2" name="Gráfico 11" descr="Engranaje simple">
              <a:extLst>
                <a:ext uri="{FF2B5EF4-FFF2-40B4-BE49-F238E27FC236}">
                  <a16:creationId xmlns:a16="http://schemas.microsoft.com/office/drawing/2014/main" id="{C216A2C6-ED6A-3F5B-E2F1-D23223746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2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33F285-326D-4453-BF0F-C9980C6A2FB5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204DC38D-286D-8F34-76D3-B7C19C8FEBAF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7" name="Gráfico 6" descr="Engranaje simple">
              <a:extLst>
                <a:ext uri="{FF2B5EF4-FFF2-40B4-BE49-F238E27FC236}">
                  <a16:creationId xmlns:a16="http://schemas.microsoft.com/office/drawing/2014/main" id="{4BF53A34-E345-534B-A65C-5BC251EFB3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8" name="Gráfico 7" descr="Engranaje simple">
              <a:extLst>
                <a:ext uri="{FF2B5EF4-FFF2-40B4-BE49-F238E27FC236}">
                  <a16:creationId xmlns:a16="http://schemas.microsoft.com/office/drawing/2014/main" id="{495C64A6-6793-7945-6B3D-375E16E42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9" name="Gráfico 8" descr="Engranaje simple">
              <a:extLst>
                <a:ext uri="{FF2B5EF4-FFF2-40B4-BE49-F238E27FC236}">
                  <a16:creationId xmlns:a16="http://schemas.microsoft.com/office/drawing/2014/main" id="{AB77344C-A814-4F58-0411-E02D52E9E6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0" name="Gráfico 9" descr="Engranaje simple">
              <a:extLst>
                <a:ext uri="{FF2B5EF4-FFF2-40B4-BE49-F238E27FC236}">
                  <a16:creationId xmlns:a16="http://schemas.microsoft.com/office/drawing/2014/main" id="{E6DDAE3E-CBD7-E34C-36EA-3382BC4DB3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41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39B1FE-9C1E-434C-823D-F3C04891F0FA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4B158C01-B8E7-1217-B708-A3AF505CA769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0" name="Gráfico 9" descr="Engranaje simple">
              <a:extLst>
                <a:ext uri="{FF2B5EF4-FFF2-40B4-BE49-F238E27FC236}">
                  <a16:creationId xmlns:a16="http://schemas.microsoft.com/office/drawing/2014/main" id="{21384264-F538-A1A2-7150-347B1B74A0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áfico 10" descr="Engranaje simple">
              <a:extLst>
                <a:ext uri="{FF2B5EF4-FFF2-40B4-BE49-F238E27FC236}">
                  <a16:creationId xmlns:a16="http://schemas.microsoft.com/office/drawing/2014/main" id="{12030D30-2D64-C78A-E4BC-568D44F51E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2" name="Gráfico 11" descr="Engranaje simple">
              <a:extLst>
                <a:ext uri="{FF2B5EF4-FFF2-40B4-BE49-F238E27FC236}">
                  <a16:creationId xmlns:a16="http://schemas.microsoft.com/office/drawing/2014/main" id="{63EACB3C-C502-EA86-760C-FBCCED5F5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3" name="Gráfico 12" descr="Engranaje simple">
              <a:extLst>
                <a:ext uri="{FF2B5EF4-FFF2-40B4-BE49-F238E27FC236}">
                  <a16:creationId xmlns:a16="http://schemas.microsoft.com/office/drawing/2014/main" id="{583748AB-CE54-A8EA-1EC7-7CD5B27271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57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311238-2B6D-4DE2-A54D-27A91640EE8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849715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A311238-2B6D-4DE2-A54D-27A91640EE86}" type="datetime1">
              <a:rPr lang="es-ES" noProof="0" smtClean="0"/>
              <a:t>08/05/2024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9E3FA76C-C565-46B6-8652-D75785E2521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053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662" r:id="rId17"/>
    <p:sldLayoutId id="2147483680" r:id="rId18"/>
    <p:sldLayoutId id="2147483682" r:id="rId19"/>
    <p:sldLayoutId id="2147483681" r:id="rId20"/>
    <p:sldLayoutId id="2147483670" r:id="rId21"/>
    <p:sldLayoutId id="2147483678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sv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ctr" anchorCtr="0"/>
          <a:lstStyle/>
          <a:p>
            <a:pPr rtl="0"/>
            <a:r>
              <a:rPr lang="es-ES" dirty="0"/>
              <a:t>Recomendaciones para mejorar el aprendizaje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2800" dirty="0"/>
              <a:t>Ismael Sanz</a:t>
            </a:r>
          </a:p>
          <a:p>
            <a:pPr rtl="0"/>
            <a:r>
              <a:rPr lang="es-ES" sz="2800" dirty="0"/>
              <a:t>FUNCAS, 8 de mayo</a:t>
            </a:r>
          </a:p>
        </p:txBody>
      </p:sp>
      <p:pic>
        <p:nvPicPr>
          <p:cNvPr id="9" name="Gráfico 8" descr="Icono de libro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EF492-1862-49F0-7252-B0165DB6E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AEE79-5109-0ECF-5052-9B9FE679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Humanos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1C2FF93A-73BA-E2FB-8BE2-30BF99D4E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D386B5-86D3-18A8-87ED-AADC03764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37" y="1061545"/>
            <a:ext cx="10753725" cy="57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3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97777-CC4C-87E0-17FE-85A23E568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1ACDB-94BD-F925-CEC8-5ADB8BD7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Humanos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D743AB23-15ED-B4AE-5657-4213A7410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FD54469-AE08-E551-F56F-4613F674A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42" y="1103586"/>
            <a:ext cx="10590116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8828A-98B2-6EC7-0B24-3382EF907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D9D6C-296D-F475-F7B4-FE8830E4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Humanos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83D2F5AC-8DED-F817-145D-DD22D7D72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F2E353-A6B9-4CF4-9866-543A4C18E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062" y="1765738"/>
            <a:ext cx="8143875" cy="480651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58CFE4-72AD-5DAB-4A6D-88E65F39859A}"/>
              </a:ext>
            </a:extLst>
          </p:cNvPr>
          <p:cNvSpPr txBox="1"/>
          <p:nvPr/>
        </p:nvSpPr>
        <p:spPr>
          <a:xfrm>
            <a:off x="1791503" y="1010723"/>
            <a:ext cx="860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30303"/>
                </a:solidFill>
                <a:effectLst/>
                <a:latin typeface="var(--c-detail-title-font)"/>
              </a:rPr>
              <a:t>Incentivos a los docentes con más experiencia para ir los centros más vulnerables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80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2F06B-C580-0486-9FFC-A17F0EB87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26D89-C7E4-211C-E3DA-1427C7B7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Humanos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0F40F383-1DC7-1ACD-8BE3-92EA00255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789AE4-95B4-E0E3-9343-F9C840DF0F8F}"/>
              </a:ext>
            </a:extLst>
          </p:cNvPr>
          <p:cNvSpPr txBox="1"/>
          <p:nvPr/>
        </p:nvSpPr>
        <p:spPr>
          <a:xfrm>
            <a:off x="1791503" y="1010723"/>
            <a:ext cx="860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30303"/>
                </a:solidFill>
                <a:effectLst/>
                <a:latin typeface="var(--c-detail-title-font)"/>
              </a:rPr>
              <a:t>Incentivos a los docentes con más experiencia para ir los centros con menos población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34C608-0054-481C-9B40-2A906078F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688" y="1518544"/>
            <a:ext cx="64389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2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034B8-544F-1560-105F-3FEAD081F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D82C2-1922-168B-9C17-F9D28080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Humanos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993F0BB0-EFB9-4805-E0FB-040151458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410A3E9-866A-FBB9-27E7-8DDB54DA5264}"/>
              </a:ext>
            </a:extLst>
          </p:cNvPr>
          <p:cNvSpPr txBox="1"/>
          <p:nvPr/>
        </p:nvSpPr>
        <p:spPr>
          <a:xfrm>
            <a:off x="1791503" y="1010723"/>
            <a:ext cx="860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30303"/>
                </a:solidFill>
                <a:effectLst/>
                <a:latin typeface="var(--c-detail-title-font)"/>
              </a:rPr>
              <a:t>Incentivos a los docentes con más experiencia para ir los centros con menos población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FDB9C0-495D-9360-1A66-12E49E034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885" y="1495458"/>
            <a:ext cx="8658225" cy="50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78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1BD22-AE01-020F-D536-D96887A7B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2578B-49C3-4DF5-9270-4FC77F18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Materiales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81BEC7E5-F76C-7662-EE84-7BF4624E2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594722-BFFE-8C4A-BFAA-F3588B695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47" y="1282262"/>
            <a:ext cx="10561506" cy="52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781A0-BB43-FFAC-1728-B3BAB6DD0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66629-2E71-C23A-87F1-ED1E7386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de tiempo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740A2DBB-7E15-4EF2-DF36-87C2A1DA7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D09DB7-1718-3968-6A86-DAEF4EE16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87" y="1136341"/>
            <a:ext cx="10029825" cy="56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0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93DE6-1860-6119-5787-8251EFC65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B9217-5BBF-D793-94AA-838967F0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de tiempo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AC96A3E1-F51B-A77A-C5D1-721232B89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B45A4F-DFC9-F3A7-CCC6-087E7481D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432" y="927574"/>
            <a:ext cx="9163050" cy="580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8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9E00-319A-0FB6-7D36-C4C1A19BF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1097C-FECE-9559-26D8-FECC6B81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de tiempo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1B549D92-8A8B-AD0D-C78D-5105C986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33EC39-B026-0412-CDE0-10649BFC1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1324303"/>
            <a:ext cx="10115550" cy="51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2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69277-50E9-4D4B-5622-D76A8E9FC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49559-11FD-D44F-4D55-72B7B505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de tiempo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CCAC8422-4584-B681-F031-FDDF7023D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A91794-0DD1-7626-7456-6FE3318A1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075" y="1093076"/>
            <a:ext cx="9848193" cy="55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0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Marco General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3116D3D-397A-469D-97EA-5E2811604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912311"/>
              </p:ext>
            </p:extLst>
          </p:nvPr>
        </p:nvGraphicFramePr>
        <p:xfrm>
          <a:off x="870932" y="1860179"/>
          <a:ext cx="10623121" cy="484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813BF-F395-7B97-9E8F-BAF44A1D4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27D39-4EF6-1AB1-1AD7-D6A5588E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de tiempo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A41261E9-1AAB-9DF3-29EA-76D0E9A15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000F269-375F-E4D5-7B47-6B96FA0DB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709" y="1333889"/>
            <a:ext cx="10142483" cy="48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25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F0E52-89E9-25C8-DB4B-67435010B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A5194-79C1-46EC-FE6C-DE409555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de tiempo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BDABB8C1-4E67-339C-588D-ECADA0984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08B49A-25CE-0403-90BA-B1620ADF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158" y="1434670"/>
            <a:ext cx="9837683" cy="498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9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9626F-E613-39C2-CF10-719D5CE4C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B0D9B-5EFD-DB60-381E-4684940F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de tiempo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78217CF5-3264-1813-9B98-1CBE7F64D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A6A85-73FC-9FE1-1FC4-F7080F38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23388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45720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Horas de clases y deberes en matemáticas y resultados en matemáticas. PISA 2022</a:t>
            </a:r>
            <a:endParaRPr kumimoji="0" lang="es-ES" altLang="es-E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05BB7A5-F30A-E7C0-7CB6-E17D8F7E0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220755"/>
              </p:ext>
            </p:extLst>
          </p:nvPr>
        </p:nvGraphicFramePr>
        <p:xfrm>
          <a:off x="1313895" y="2338861"/>
          <a:ext cx="8891270" cy="344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26D216B4-9573-2B9D-04DA-94ED81FA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62441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Fuente: Figure II.5.11. PISA 2022. Volume II Capítulo 5.</a:t>
            </a:r>
            <a:endParaRPr kumimoji="0" lang="es-ES" altLang="es-E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7F8FAE-8785-8102-B629-F51FDB85E6C4}"/>
              </a:ext>
            </a:extLst>
          </p:cNvPr>
          <p:cNvSpPr txBox="1"/>
          <p:nvPr/>
        </p:nvSpPr>
        <p:spPr>
          <a:xfrm>
            <a:off x="1558946" y="1477969"/>
            <a:ext cx="9520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Horas de clases y deberes en matemáticas y resultados en matemáticas. PISA 2022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0213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94" y="502707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Mentalidad del crecimiento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E1EA09-9F91-0BA2-F50E-FD523A0B4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946" y="1750292"/>
            <a:ext cx="6844145" cy="50012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6E46B1-CED3-A06E-45A3-595146EE8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8854" y="4689727"/>
            <a:ext cx="3384724" cy="5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06305-6DE9-F8A4-DF8B-60F0BEE71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34DE4-04CF-5DEF-AA9E-12E5AEFB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Gastos en educación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4A585B62-2CCF-DFE4-2C41-A6D552FC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BB302E7-42A7-4474-83A7-DFABDB563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128262"/>
              </p:ext>
            </p:extLst>
          </p:nvPr>
        </p:nvGraphicFramePr>
        <p:xfrm>
          <a:off x="1012054" y="974657"/>
          <a:ext cx="9613861" cy="552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8EF2CD1-619E-BAD5-37BA-5F0E4C622588}"/>
              </a:ext>
            </a:extLst>
          </p:cNvPr>
          <p:cNvSpPr txBox="1"/>
          <p:nvPr/>
        </p:nvSpPr>
        <p:spPr>
          <a:xfrm>
            <a:off x="1464816" y="6541870"/>
            <a:ext cx="644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Figure II.5.2. PISA 2022. </a:t>
            </a:r>
            <a:r>
              <a:rPr lang="es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Volume</a:t>
            </a:r>
            <a:r>
              <a:rPr lang="es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 Capítulo 5.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090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19CA0-CB08-9D3B-D113-7538C2859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E2B53-3FF0-9775-1931-5CB2C30D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Gastos en educación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B97DEC44-ACEF-62F9-EF18-2C836757C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E3434D-BBFB-62B9-C341-069D4E20A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441" y="1198179"/>
            <a:ext cx="7746125" cy="53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6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BBF91-AD72-C843-D359-1456C95DB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55D29-76F7-6574-FAAD-AA7678CE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Gastos en educación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AF7AE728-BD9A-4F73-AB3B-B4A6BE19C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EE6519-5693-14D6-F681-7E179125D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" y="1434669"/>
            <a:ext cx="10106025" cy="50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6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C2DA7-A490-DC9A-BC97-084A67872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ADF10-0899-F6C5-379E-6BC70A95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Gastos en educación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E2163839-53F7-1973-6D2B-3788EDDCF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ED5DE5-7898-511F-4440-6D30515B5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946" y="1660635"/>
            <a:ext cx="8772723" cy="45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3B3C3-BD75-7F24-917E-3655A322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BAF7E-2ED8-72C3-5A1D-1F02B938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Humanos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424D6EAE-0ADB-7B7D-81B1-7D271C303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30996AE-8983-437B-A0B0-E62D63240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69898"/>
              </p:ext>
            </p:extLst>
          </p:nvPr>
        </p:nvGraphicFramePr>
        <p:xfrm>
          <a:off x="739590" y="931950"/>
          <a:ext cx="10712819" cy="490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562CBB5-E977-5CE8-319F-6561EF3B7041}"/>
              </a:ext>
            </a:extLst>
          </p:cNvPr>
          <p:cNvSpPr txBox="1"/>
          <p:nvPr/>
        </p:nvSpPr>
        <p:spPr>
          <a:xfrm>
            <a:off x="994299" y="6161103"/>
            <a:ext cx="62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Figure II.5.3. PISA 2022. </a:t>
            </a:r>
            <a:r>
              <a:rPr lang="es-US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Volume</a:t>
            </a:r>
            <a:r>
              <a:rPr lang="es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 Capítulo 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226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B7A32-5E21-11F9-3790-EC724334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D50C3-2053-6AF0-E59B-55E6D9A5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Humanos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A396F1E4-61DF-1ECE-3F30-FB4F58DCB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8AA233-62EB-579B-F951-29FD57105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00" y="1093075"/>
            <a:ext cx="8305800" cy="55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8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97A07-4446-10A9-4790-2A2F90776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06786-2D29-67B0-49F6-8357E000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193" y="353732"/>
            <a:ext cx="9613861" cy="1080938"/>
          </a:xfrm>
        </p:spPr>
        <p:txBody>
          <a:bodyPr rtlCol="0"/>
          <a:lstStyle/>
          <a:p>
            <a:pPr rtl="0"/>
            <a:r>
              <a:rPr lang="es-ES" dirty="0"/>
              <a:t>Recursos Humanos</a:t>
            </a:r>
          </a:p>
        </p:txBody>
      </p:sp>
      <p:pic>
        <p:nvPicPr>
          <p:cNvPr id="6" name="Gráfico 5" descr="Icono de aprendizaje">
            <a:extLst>
              <a:ext uri="{FF2B5EF4-FFF2-40B4-BE49-F238E27FC236}">
                <a16:creationId xmlns:a16="http://schemas.microsoft.com/office/drawing/2014/main" id="{CAD8FB43-5001-D755-EA6A-19067E96D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B30CD7-BAE3-393A-17C7-EA2EF48F2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325" y="893378"/>
            <a:ext cx="8515350" cy="57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7960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1527</TotalTime>
  <Words>2691</Words>
  <Application>Microsoft Office PowerPoint</Application>
  <PresentationFormat>Panorámica</PresentationFormat>
  <Paragraphs>310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Segoe UI</vt:lpstr>
      <vt:lpstr>Times New Roman</vt:lpstr>
      <vt:lpstr>var(--c-detail-title-font)</vt:lpstr>
      <vt:lpstr>Wingdings 3</vt:lpstr>
      <vt:lpstr>Espiral</vt:lpstr>
      <vt:lpstr>Recomendaciones para mejorar el aprendizaje</vt:lpstr>
      <vt:lpstr>Marco General</vt:lpstr>
      <vt:lpstr>Gastos en educación</vt:lpstr>
      <vt:lpstr>Gastos en educación</vt:lpstr>
      <vt:lpstr>Gastos en educación</vt:lpstr>
      <vt:lpstr>Gastos en educación</vt:lpstr>
      <vt:lpstr>Recursos Humanos</vt:lpstr>
      <vt:lpstr>Recursos Humanos</vt:lpstr>
      <vt:lpstr>Recursos Humanos</vt:lpstr>
      <vt:lpstr>Recursos Humanos</vt:lpstr>
      <vt:lpstr>Recursos Humanos</vt:lpstr>
      <vt:lpstr>Recursos Humanos</vt:lpstr>
      <vt:lpstr>Recursos Humanos</vt:lpstr>
      <vt:lpstr>Recursos Humanos</vt:lpstr>
      <vt:lpstr>Recursos Materiales</vt:lpstr>
      <vt:lpstr>Recursos de tiempo</vt:lpstr>
      <vt:lpstr>Recursos de tiempo</vt:lpstr>
      <vt:lpstr>Recursos de tiempo</vt:lpstr>
      <vt:lpstr>Recursos de tiempo</vt:lpstr>
      <vt:lpstr>Recursos de tiempo</vt:lpstr>
      <vt:lpstr>Recursos de tiempo</vt:lpstr>
      <vt:lpstr>Recursos de tiempo</vt:lpstr>
      <vt:lpstr>Mentalidad del crecimiento</vt:lpstr>
    </vt:vector>
  </TitlesOfParts>
  <Company>Universidad rey Juan Carlos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Reflexión acerca del aprendizaje</dc:title>
  <dc:creator>Ismael Sanz Labrador</dc:creator>
  <cp:lastModifiedBy>Ismael Sanz Labrador</cp:lastModifiedBy>
  <cp:revision>45</cp:revision>
  <dcterms:created xsi:type="dcterms:W3CDTF">2024-01-30T08:12:47Z</dcterms:created>
  <dcterms:modified xsi:type="dcterms:W3CDTF">2024-05-08T07:38:37Z</dcterms:modified>
</cp:coreProperties>
</file>